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4"/>
    <p:sldMasterId id="2147483660" r:id="rId5"/>
    <p:sldMasterId id="2147483690" r:id="rId6"/>
  </p:sldMasterIdLst>
  <p:notesMasterIdLst>
    <p:notesMasterId r:id="rId15"/>
  </p:notesMasterIdLst>
  <p:handoutMasterIdLst>
    <p:handoutMasterId r:id="rId16"/>
  </p:handoutMasterIdLst>
  <p:sldIdLst>
    <p:sldId id="256" r:id="rId7"/>
    <p:sldId id="1083" r:id="rId8"/>
    <p:sldId id="1084" r:id="rId9"/>
    <p:sldId id="1085" r:id="rId10"/>
    <p:sldId id="1086" r:id="rId11"/>
    <p:sldId id="1087" r:id="rId12"/>
    <p:sldId id="1088" r:id="rId13"/>
    <p:sldId id="258" r:id="rId1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ción" id="{C367E054-E0CA-4736-81F0-B848B5D41DF7}">
          <p14:sldIdLst>
            <p14:sldId id="256"/>
          </p14:sldIdLst>
        </p14:section>
        <p14:section name="resumen" id="{4A39A3B3-40F6-4CD9-9462-C7B64CF99226}">
          <p14:sldIdLst>
            <p14:sldId id="1083"/>
            <p14:sldId id="1084"/>
            <p14:sldId id="1085"/>
            <p14:sldId id="1086"/>
            <p14:sldId id="1087"/>
            <p14:sldId id="1088"/>
          </p14:sldIdLst>
        </p14:section>
        <p14:section name="fin" id="{98213B08-07B6-4D8E-A0DF-CE6B5C51030D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AN ALEJANDRO ZEA GUACHAMIN" initials="JAZG" lastIdx="1" clrIdx="0">
    <p:extLst>
      <p:ext uri="{19B8F6BF-5375-455C-9EA6-DF929625EA0E}">
        <p15:presenceInfo xmlns:p15="http://schemas.microsoft.com/office/powerpoint/2012/main" userId="JONATHAN ALEJANDRO ZEA GUACHA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7BB9"/>
    <a:srgbClr val="0073AE"/>
    <a:srgbClr val="CC0033"/>
    <a:srgbClr val="2CB6C0"/>
    <a:srgbClr val="335D64"/>
    <a:srgbClr val="0066A1"/>
    <a:srgbClr val="01B4E3"/>
    <a:srgbClr val="EE7422"/>
    <a:srgbClr val="E37222"/>
    <a:srgbClr val="FDC8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0129" autoAdjust="0"/>
  </p:normalViewPr>
  <p:slideViewPr>
    <p:cSldViewPr snapToGrid="0">
      <p:cViewPr varScale="1">
        <p:scale>
          <a:sx n="118" d="100"/>
          <a:sy n="118" d="100"/>
        </p:scale>
        <p:origin x="1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1210"/>
    </p:cViewPr>
  </p:sorter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THAN ALEJANDRO ZEA GUACHAMIN" userId="c479a8f2-8466-461a-b845-49db3456936b" providerId="ADAL" clId="{1CB8792F-67F5-4F49-B71B-80A8BDEF7D55}"/>
    <pc:docChg chg="custSel addSld modSld modSection">
      <pc:chgData name="JONATHAN ALEJANDRO ZEA GUACHAMIN" userId="c479a8f2-8466-461a-b845-49db3456936b" providerId="ADAL" clId="{1CB8792F-67F5-4F49-B71B-80A8BDEF7D55}" dt="2023-08-29T15:10:31.769" v="93" actId="5793"/>
      <pc:docMkLst>
        <pc:docMk/>
      </pc:docMkLst>
      <pc:sldChg chg="addSp delSp modSp new mod">
        <pc:chgData name="JONATHAN ALEJANDRO ZEA GUACHAMIN" userId="c479a8f2-8466-461a-b845-49db3456936b" providerId="ADAL" clId="{1CB8792F-67F5-4F49-B71B-80A8BDEF7D55}" dt="2023-08-25T21:37:28.838" v="22" actId="5793"/>
        <pc:sldMkLst>
          <pc:docMk/>
          <pc:sldMk cId="3135795224" sldId="1085"/>
        </pc:sldMkLst>
        <pc:spChg chg="del">
          <ac:chgData name="JONATHAN ALEJANDRO ZEA GUACHAMIN" userId="c479a8f2-8466-461a-b845-49db3456936b" providerId="ADAL" clId="{1CB8792F-67F5-4F49-B71B-80A8BDEF7D55}" dt="2023-08-25T21:37:24.886" v="1" actId="22"/>
          <ac:spMkLst>
            <pc:docMk/>
            <pc:sldMk cId="3135795224" sldId="1085"/>
            <ac:spMk id="2" creationId="{B79B8ED2-478A-32B1-1F82-51035895C468}"/>
          </ac:spMkLst>
        </pc:spChg>
        <pc:spChg chg="mod">
          <ac:chgData name="JONATHAN ALEJANDRO ZEA GUACHAMIN" userId="c479a8f2-8466-461a-b845-49db3456936b" providerId="ADAL" clId="{1CB8792F-67F5-4F49-B71B-80A8BDEF7D55}" dt="2023-08-25T21:37:28.838" v="22" actId="5793"/>
          <ac:spMkLst>
            <pc:docMk/>
            <pc:sldMk cId="3135795224" sldId="1085"/>
            <ac:spMk id="3" creationId="{78635F6E-41B0-1F1D-7E0A-C117B6D5A779}"/>
          </ac:spMkLst>
        </pc:spChg>
        <pc:picChg chg="add mod ord">
          <ac:chgData name="JONATHAN ALEJANDRO ZEA GUACHAMIN" userId="c479a8f2-8466-461a-b845-49db3456936b" providerId="ADAL" clId="{1CB8792F-67F5-4F49-B71B-80A8BDEF7D55}" dt="2023-08-25T21:37:24.886" v="1" actId="22"/>
          <ac:picMkLst>
            <pc:docMk/>
            <pc:sldMk cId="3135795224" sldId="1085"/>
            <ac:picMk id="5" creationId="{40E7FB49-E936-B241-844A-46D2B220B3F3}"/>
          </ac:picMkLst>
        </pc:picChg>
      </pc:sldChg>
      <pc:sldChg chg="modSp new mod">
        <pc:chgData name="JONATHAN ALEJANDRO ZEA GUACHAMIN" userId="c479a8f2-8466-461a-b845-49db3456936b" providerId="ADAL" clId="{1CB8792F-67F5-4F49-B71B-80A8BDEF7D55}" dt="2023-08-25T21:54:31.987" v="59" actId="20577"/>
        <pc:sldMkLst>
          <pc:docMk/>
          <pc:sldMk cId="3454825907" sldId="1086"/>
        </pc:sldMkLst>
        <pc:spChg chg="mod">
          <ac:chgData name="JONATHAN ALEJANDRO ZEA GUACHAMIN" userId="c479a8f2-8466-461a-b845-49db3456936b" providerId="ADAL" clId="{1CB8792F-67F5-4F49-B71B-80A8BDEF7D55}" dt="2023-08-25T21:54:31.987" v="59" actId="20577"/>
          <ac:spMkLst>
            <pc:docMk/>
            <pc:sldMk cId="3454825907" sldId="1086"/>
            <ac:spMk id="3" creationId="{D1BD26F8-958B-336A-45DC-EF0CA849CFA4}"/>
          </ac:spMkLst>
        </pc:spChg>
      </pc:sldChg>
      <pc:sldChg chg="addSp delSp modSp new mod">
        <pc:chgData name="JONATHAN ALEJANDRO ZEA GUACHAMIN" userId="c479a8f2-8466-461a-b845-49db3456936b" providerId="ADAL" clId="{1CB8792F-67F5-4F49-B71B-80A8BDEF7D55}" dt="2023-08-29T15:10:31.769" v="93" actId="5793"/>
        <pc:sldMkLst>
          <pc:docMk/>
          <pc:sldMk cId="1707698789" sldId="1087"/>
        </pc:sldMkLst>
        <pc:spChg chg="del">
          <ac:chgData name="JONATHAN ALEJANDRO ZEA GUACHAMIN" userId="c479a8f2-8466-461a-b845-49db3456936b" providerId="ADAL" clId="{1CB8792F-67F5-4F49-B71B-80A8BDEF7D55}" dt="2023-08-25T21:54:23.412" v="57" actId="22"/>
          <ac:spMkLst>
            <pc:docMk/>
            <pc:sldMk cId="1707698789" sldId="1087"/>
            <ac:spMk id="2" creationId="{01282582-F978-29B6-D6A8-D4CEE1F0A900}"/>
          </ac:spMkLst>
        </pc:spChg>
        <pc:spChg chg="mod">
          <ac:chgData name="JONATHAN ALEJANDRO ZEA GUACHAMIN" userId="c479a8f2-8466-461a-b845-49db3456936b" providerId="ADAL" clId="{1CB8792F-67F5-4F49-B71B-80A8BDEF7D55}" dt="2023-08-29T15:10:31.769" v="93" actId="5793"/>
          <ac:spMkLst>
            <pc:docMk/>
            <pc:sldMk cId="1707698789" sldId="1087"/>
            <ac:spMk id="3" creationId="{B2551E36-490D-5033-6499-F2E347B9E2BD}"/>
          </ac:spMkLst>
        </pc:spChg>
        <pc:picChg chg="add mod ord">
          <ac:chgData name="JONATHAN ALEJANDRO ZEA GUACHAMIN" userId="c479a8f2-8466-461a-b845-49db3456936b" providerId="ADAL" clId="{1CB8792F-67F5-4F49-B71B-80A8BDEF7D55}" dt="2023-08-25T21:54:23.412" v="57" actId="22"/>
          <ac:picMkLst>
            <pc:docMk/>
            <pc:sldMk cId="1707698789" sldId="1087"/>
            <ac:picMk id="5" creationId="{96E480A2-9C42-FA69-F0F4-4CD79BD88B69}"/>
          </ac:picMkLst>
        </pc:picChg>
      </pc:sldChg>
      <pc:sldChg chg="addSp delSp modSp new mod">
        <pc:chgData name="JONATHAN ALEJANDRO ZEA GUACHAMIN" userId="c479a8f2-8466-461a-b845-49db3456936b" providerId="ADAL" clId="{1CB8792F-67F5-4F49-B71B-80A8BDEF7D55}" dt="2023-08-25T21:56:46.775" v="61" actId="22"/>
        <pc:sldMkLst>
          <pc:docMk/>
          <pc:sldMk cId="915512969" sldId="1088"/>
        </pc:sldMkLst>
        <pc:spChg chg="del">
          <ac:chgData name="JONATHAN ALEJANDRO ZEA GUACHAMIN" userId="c479a8f2-8466-461a-b845-49db3456936b" providerId="ADAL" clId="{1CB8792F-67F5-4F49-B71B-80A8BDEF7D55}" dt="2023-08-25T21:56:46.775" v="61" actId="22"/>
          <ac:spMkLst>
            <pc:docMk/>
            <pc:sldMk cId="915512969" sldId="1088"/>
            <ac:spMk id="2" creationId="{3B9FDD9A-0BE8-3043-7674-789C6B1F6092}"/>
          </ac:spMkLst>
        </pc:spChg>
        <pc:picChg chg="add mod ord">
          <ac:chgData name="JONATHAN ALEJANDRO ZEA GUACHAMIN" userId="c479a8f2-8466-461a-b845-49db3456936b" providerId="ADAL" clId="{1CB8792F-67F5-4F49-B71B-80A8BDEF7D55}" dt="2023-08-25T21:56:46.775" v="61" actId="22"/>
          <ac:picMkLst>
            <pc:docMk/>
            <pc:sldMk cId="915512969" sldId="1088"/>
            <ac:picMk id="5" creationId="{731CC315-182D-CF7D-58D0-5DB94DD67E7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1E8A384-BB8D-43EC-A69C-A9EC4BD04BE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5ABAF1-8649-4227-83B4-6221DA1025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EB124-DA13-455A-A6FB-444E342E0DE8}" type="datetimeFigureOut">
              <a:rPr lang="es-419" smtClean="0"/>
              <a:t>25/8/2023</a:t>
            </a:fld>
            <a:endParaRPr lang="es-419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7413D5-89E4-4005-976D-304A585631D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A9BB9-560D-402B-8CAC-5A09B9FAF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73724-36E7-47AD-ACF6-72F06002B3B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1562817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2.png>
</file>

<file path=ppt/media/image4.jp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328D45-CD78-E946-97C3-593DC6155472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362D4-5DD5-1441-A093-8EF5773AF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180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419EF0-B63D-C145-92BD-3C4FCD22DE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</a:blip>
          <a:srcRect t="14378" b="40395"/>
          <a:stretch/>
        </p:blipFill>
        <p:spPr>
          <a:xfrm>
            <a:off x="9727" y="556313"/>
            <a:ext cx="9144000" cy="417005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68749" y="2146570"/>
            <a:ext cx="5025957" cy="777803"/>
          </a:xfrm>
        </p:spPr>
        <p:txBody>
          <a:bodyPr>
            <a:normAutofit/>
          </a:bodyPr>
          <a:lstStyle>
            <a:lvl1pPr marL="0" indent="0" algn="ctr">
              <a:buNone/>
              <a:defRPr sz="2100" b="1" i="1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8E558B7-F454-4B91-96F1-977AC7E54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6438"/>
            <a:ext cx="7886700" cy="563912"/>
          </a:xfrm>
          <a:prstGeom prst="rect">
            <a:avLst/>
          </a:prstGeom>
        </p:spPr>
        <p:txBody>
          <a:bodyPr/>
          <a:lstStyle>
            <a:lvl1pPr algn="ctr"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028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844601"/>
            <a:ext cx="3886200" cy="1369180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629150" y="1369219"/>
            <a:ext cx="3886200" cy="1369180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CD0998-C815-455A-B51E-FEBFCFEF1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87BB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07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128102"/>
            <a:ext cx="3886200" cy="2085680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978680"/>
            <a:ext cx="3886200" cy="3234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629150" y="978680"/>
            <a:ext cx="3886200" cy="1149421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.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58744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20446-D1CB-4D1E-B5ED-7E78BD3FA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8096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Text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8650" y="971551"/>
            <a:ext cx="3886200" cy="3242072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4629150" y="2128101"/>
            <a:ext cx="3886200" cy="2085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629150" y="971551"/>
            <a:ext cx="3886200" cy="1156550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62332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96E70-540C-4B42-901B-37DCF5680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5707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855320"/>
            <a:ext cx="3886200" cy="1358461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13750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629150" y="1385779"/>
            <a:ext cx="3886200" cy="1358461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5" hasCustomPrompt="1"/>
          </p:nvPr>
        </p:nvSpPr>
        <p:spPr>
          <a:xfrm>
            <a:off x="628650" y="2855320"/>
            <a:ext cx="3886200" cy="1358461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5B2D89-EE1D-4613-835C-14546ADA9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14660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1" y="1369219"/>
            <a:ext cx="3019523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 hasCustomPrompt="1"/>
          </p:nvPr>
        </p:nvSpPr>
        <p:spPr>
          <a:xfrm>
            <a:off x="3789576" y="1369219"/>
            <a:ext cx="4725775" cy="2844404"/>
          </a:xfrm>
        </p:spPr>
        <p:txBody>
          <a:bodyPr>
            <a:normAutofit/>
          </a:bodyPr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09BDF6-AA5B-4A25-8265-282753C3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7512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46291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3591613"/>
            <a:ext cx="3886200" cy="622010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28650" y="1369219"/>
            <a:ext cx="3886200" cy="2222393"/>
          </a:xfrm>
        </p:spPr>
        <p:txBody>
          <a:bodyPr>
            <a:normAutofit/>
          </a:bodyPr>
          <a:lstStyle>
            <a:lvl1pPr marL="0" indent="0">
              <a:buNone/>
              <a:defRPr sz="900" i="1" baseline="0"/>
            </a:lvl1pPr>
          </a:lstStyle>
          <a:p>
            <a:r>
              <a:rPr lang="en-US"/>
              <a:t>Insert Photo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61284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AB418-AB8D-4509-98BE-1054EBA4A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2461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2128100"/>
            <a:ext cx="7886700" cy="1604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067580"/>
            <a:ext cx="7886700" cy="1060521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3733015"/>
            <a:ext cx="7886700" cy="497168"/>
          </a:xfrm>
        </p:spPr>
        <p:txBody>
          <a:bodyPr>
            <a:normAutofit/>
          </a:bodyPr>
          <a:lstStyle>
            <a:lvl1pPr marL="0" indent="0">
              <a:buNone/>
              <a:defRPr sz="1500" b="1" i="1">
                <a:solidFill>
                  <a:srgbClr val="0066A1"/>
                </a:solidFill>
              </a:defRPr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6318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BFC07-E8F4-426A-AA54-8F445F747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12876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8"/>
            <a:ext cx="4970872" cy="21658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3535051"/>
            <a:ext cx="4970872" cy="678571"/>
          </a:xfr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rgbClr val="0066A1"/>
                </a:solidFill>
              </a:defRPr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.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712643" y="1369219"/>
            <a:ext cx="2802707" cy="2844404"/>
          </a:xfrm>
        </p:spPr>
        <p:txBody>
          <a:bodyPr>
            <a:normAutofit/>
          </a:bodyPr>
          <a:lstStyle>
            <a:lvl1pPr marL="0" indent="0">
              <a:buNone/>
              <a:defRPr sz="900" i="1" baseline="0"/>
            </a:lvl1pPr>
          </a:lstStyle>
          <a:p>
            <a:r>
              <a:rPr lang="en-US"/>
              <a:t>Insert Photo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556831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651FEA-1596-4B35-921B-6AB4588A6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22444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円/楕円 16"/>
          <p:cNvSpPr/>
          <p:nvPr userDrawn="1"/>
        </p:nvSpPr>
        <p:spPr>
          <a:xfrm>
            <a:off x="1755706" y="2575260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8" name="円/楕円 17"/>
          <p:cNvSpPr/>
          <p:nvPr userDrawn="1"/>
        </p:nvSpPr>
        <p:spPr>
          <a:xfrm>
            <a:off x="2988801" y="3100677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9" name="円/楕円 18"/>
          <p:cNvSpPr/>
          <p:nvPr userDrawn="1"/>
        </p:nvSpPr>
        <p:spPr>
          <a:xfrm>
            <a:off x="4221897" y="2312552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0" name="円/楕円 19"/>
          <p:cNvSpPr/>
          <p:nvPr userDrawn="1"/>
        </p:nvSpPr>
        <p:spPr>
          <a:xfrm>
            <a:off x="5454992" y="2837969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1" name="円/楕円 20"/>
          <p:cNvSpPr/>
          <p:nvPr userDrawn="1"/>
        </p:nvSpPr>
        <p:spPr>
          <a:xfrm>
            <a:off x="6688088" y="2049843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46974" y="57908"/>
            <a:ext cx="6928532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530789" y="558374"/>
            <a:ext cx="4887622" cy="252028"/>
          </a:xfrm>
        </p:spPr>
        <p:txBody>
          <a:bodyPr/>
          <a:lstStyle>
            <a:lvl1pPr>
              <a:defRPr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11" name="円/楕円 10"/>
          <p:cNvSpPr/>
          <p:nvPr userDrawn="1"/>
        </p:nvSpPr>
        <p:spPr>
          <a:xfrm>
            <a:off x="1819224" y="2638773"/>
            <a:ext cx="22862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2" name="円/楕円 11"/>
          <p:cNvSpPr/>
          <p:nvPr userDrawn="1"/>
        </p:nvSpPr>
        <p:spPr>
          <a:xfrm>
            <a:off x="3052319" y="3164190"/>
            <a:ext cx="22862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3" name="円/楕円 12"/>
          <p:cNvSpPr/>
          <p:nvPr userDrawn="1"/>
        </p:nvSpPr>
        <p:spPr>
          <a:xfrm>
            <a:off x="4285415" y="2376064"/>
            <a:ext cx="22862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4" name="円/楕円 13"/>
          <p:cNvSpPr/>
          <p:nvPr userDrawn="1"/>
        </p:nvSpPr>
        <p:spPr>
          <a:xfrm>
            <a:off x="5518510" y="2901481"/>
            <a:ext cx="22862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5" name="円/楕円 14"/>
          <p:cNvSpPr/>
          <p:nvPr userDrawn="1"/>
        </p:nvSpPr>
        <p:spPr>
          <a:xfrm>
            <a:off x="6751606" y="2113356"/>
            <a:ext cx="228620" cy="228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4" name="テキスト プレースホルダー 6"/>
          <p:cNvSpPr>
            <a:spLocks noGrp="1"/>
          </p:cNvSpPr>
          <p:nvPr>
            <p:ph type="body" sz="quarter" idx="25" hasCustomPrompt="1"/>
          </p:nvPr>
        </p:nvSpPr>
        <p:spPr>
          <a:xfrm>
            <a:off x="910900" y="2128577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3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テキスト プレースホルダー 6"/>
          <p:cNvSpPr>
            <a:spLocks noGrp="1"/>
          </p:cNvSpPr>
          <p:nvPr>
            <p:ph type="body" sz="quarter" idx="26" hasCustomPrompt="1"/>
          </p:nvPr>
        </p:nvSpPr>
        <p:spPr>
          <a:xfrm>
            <a:off x="906571" y="1473985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正方形/長方形 55"/>
          <p:cNvSpPr/>
          <p:nvPr userDrawn="1"/>
        </p:nvSpPr>
        <p:spPr>
          <a:xfrm>
            <a:off x="1110549" y="2113356"/>
            <a:ext cx="1620321" cy="3600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0" name="テキスト プレースホルダー 6"/>
          <p:cNvSpPr>
            <a:spLocks noGrp="1"/>
          </p:cNvSpPr>
          <p:nvPr>
            <p:ph type="body" sz="quarter" idx="27" hasCustomPrompt="1"/>
          </p:nvPr>
        </p:nvSpPr>
        <p:spPr>
          <a:xfrm>
            <a:off x="2166786" y="3538991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2162457" y="3916813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正方形/長方形 61"/>
          <p:cNvSpPr/>
          <p:nvPr userDrawn="1"/>
        </p:nvSpPr>
        <p:spPr>
          <a:xfrm>
            <a:off x="2366435" y="3868109"/>
            <a:ext cx="1620321" cy="36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3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3382987" y="1900157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4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テキスト プレースホルダー 6"/>
          <p:cNvSpPr>
            <a:spLocks noGrp="1"/>
          </p:cNvSpPr>
          <p:nvPr>
            <p:ph type="body" sz="quarter" idx="30" hasCustomPrompt="1"/>
          </p:nvPr>
        </p:nvSpPr>
        <p:spPr>
          <a:xfrm>
            <a:off x="3378658" y="1245565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正方形/長方形 64"/>
          <p:cNvSpPr/>
          <p:nvPr userDrawn="1"/>
        </p:nvSpPr>
        <p:spPr>
          <a:xfrm>
            <a:off x="3582636" y="1884936"/>
            <a:ext cx="1620321" cy="360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6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4626049" y="3269355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5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7" name="テキスト プレースホルダー 6"/>
          <p:cNvSpPr>
            <a:spLocks noGrp="1"/>
          </p:cNvSpPr>
          <p:nvPr>
            <p:ph type="body" sz="quarter" idx="32" hasCustomPrompt="1"/>
          </p:nvPr>
        </p:nvSpPr>
        <p:spPr>
          <a:xfrm>
            <a:off x="4621720" y="3647177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8" name="正方形/長方形 67"/>
          <p:cNvSpPr/>
          <p:nvPr userDrawn="1"/>
        </p:nvSpPr>
        <p:spPr>
          <a:xfrm>
            <a:off x="4825698" y="3598473"/>
            <a:ext cx="1620321" cy="3600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9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5849178" y="1629813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6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0" name="テキスト プレースホルダー 6"/>
          <p:cNvSpPr>
            <a:spLocks noGrp="1"/>
          </p:cNvSpPr>
          <p:nvPr>
            <p:ph type="body" sz="quarter" idx="34" hasCustomPrompt="1"/>
          </p:nvPr>
        </p:nvSpPr>
        <p:spPr>
          <a:xfrm>
            <a:off x="5844849" y="975221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1" name="正方形/長方形 70"/>
          <p:cNvSpPr/>
          <p:nvPr userDrawn="1"/>
        </p:nvSpPr>
        <p:spPr>
          <a:xfrm>
            <a:off x="6048827" y="1614592"/>
            <a:ext cx="1620321" cy="3600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8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1AB4C4C-6B84-4A4F-B2CE-EB9DE1815EFF}"/>
              </a:ext>
            </a:extLst>
          </p:cNvPr>
          <p:cNvCxnSpPr>
            <a:cxnSpLocks/>
            <a:stCxn id="18" idx="2"/>
            <a:endCxn id="17" idx="5"/>
          </p:cNvCxnSpPr>
          <p:nvPr userDrawn="1"/>
        </p:nvCxnSpPr>
        <p:spPr>
          <a:xfrm flipH="1" flipV="1">
            <a:off x="2059277" y="2878805"/>
            <a:ext cx="929524" cy="3996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BD86A00-3520-4F85-9A8C-328D527203CC}"/>
              </a:ext>
            </a:extLst>
          </p:cNvPr>
          <p:cNvCxnSpPr>
            <a:cxnSpLocks/>
            <a:stCxn id="18" idx="6"/>
            <a:endCxn id="19" idx="3"/>
          </p:cNvCxnSpPr>
          <p:nvPr userDrawn="1"/>
        </p:nvCxnSpPr>
        <p:spPr>
          <a:xfrm flipV="1">
            <a:off x="3344457" y="2616097"/>
            <a:ext cx="929525" cy="6623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DCAD338-6333-4F78-A360-278A9EB9DAB8}"/>
              </a:ext>
            </a:extLst>
          </p:cNvPr>
          <p:cNvCxnSpPr>
            <a:cxnSpLocks/>
            <a:stCxn id="20" idx="1"/>
            <a:endCxn id="19" idx="6"/>
          </p:cNvCxnSpPr>
          <p:nvPr userDrawn="1"/>
        </p:nvCxnSpPr>
        <p:spPr>
          <a:xfrm flipH="1" flipV="1">
            <a:off x="4577553" y="2490365"/>
            <a:ext cx="929524" cy="39968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EEDCBD8-0FAC-4953-AFBC-83C7AAB534CF}"/>
              </a:ext>
            </a:extLst>
          </p:cNvPr>
          <p:cNvCxnSpPr>
            <a:cxnSpLocks/>
            <a:stCxn id="20" idx="6"/>
            <a:endCxn id="21" idx="3"/>
          </p:cNvCxnSpPr>
          <p:nvPr userDrawn="1"/>
        </p:nvCxnSpPr>
        <p:spPr>
          <a:xfrm flipV="1">
            <a:off x="5810648" y="2353388"/>
            <a:ext cx="929525" cy="66239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9126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5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250"/>
                            </p:stCondLst>
                            <p:childTnLst>
                              <p:par>
                                <p:cTn id="61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3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25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750"/>
                            </p:stCondLst>
                            <p:childTnLst>
                              <p:par>
                                <p:cTn id="9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9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4" grpId="0" animBg="1"/>
      <p:bldP spid="15" grpId="0" animBg="1"/>
      <p:bldP spid="54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animBg="1"/>
      <p:bldP spid="6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animBg="1"/>
      <p:bldP spid="63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/>
      <p:bldP spid="6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/>
      <p:bldP spid="3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46974" y="45208"/>
            <a:ext cx="6928532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546974" y="515787"/>
            <a:ext cx="4887622" cy="252028"/>
          </a:xfrm>
        </p:spPr>
        <p:txBody>
          <a:bodyPr/>
          <a:lstStyle>
            <a:lvl1pPr marL="0" indent="0">
              <a:buNone/>
              <a:defRPr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610492" y="757333"/>
            <a:ext cx="1620321" cy="3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8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BD86A00-3520-4F85-9A8C-328D527203CC}"/>
              </a:ext>
            </a:extLst>
          </p:cNvPr>
          <p:cNvCxnSpPr>
            <a:cxnSpLocks/>
            <a:stCxn id="48" idx="6"/>
            <a:endCxn id="49" idx="2"/>
          </p:cNvCxnSpPr>
          <p:nvPr userDrawn="1"/>
        </p:nvCxnSpPr>
        <p:spPr>
          <a:xfrm>
            <a:off x="2039689" y="2382845"/>
            <a:ext cx="21206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円/楕円 15">
            <a:extLst>
              <a:ext uri="{FF2B5EF4-FFF2-40B4-BE49-F238E27FC236}">
                <a16:creationId xmlns:a16="http://schemas.microsoft.com/office/drawing/2014/main" id="{926D42CA-6CBD-432F-B846-487490F68142}"/>
              </a:ext>
            </a:extLst>
          </p:cNvPr>
          <p:cNvSpPr/>
          <p:nvPr userDrawn="1"/>
        </p:nvSpPr>
        <p:spPr>
          <a:xfrm>
            <a:off x="1684033" y="2205032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49" name="円/楕円 17">
            <a:extLst>
              <a:ext uri="{FF2B5EF4-FFF2-40B4-BE49-F238E27FC236}">
                <a16:creationId xmlns:a16="http://schemas.microsoft.com/office/drawing/2014/main" id="{9CC39CC4-DB3E-4B67-BF78-396012298B75}"/>
              </a:ext>
            </a:extLst>
          </p:cNvPr>
          <p:cNvSpPr/>
          <p:nvPr userDrawn="1"/>
        </p:nvSpPr>
        <p:spPr>
          <a:xfrm>
            <a:off x="4160376" y="2205032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0" name="円/楕円 4">
            <a:extLst>
              <a:ext uri="{FF2B5EF4-FFF2-40B4-BE49-F238E27FC236}">
                <a16:creationId xmlns:a16="http://schemas.microsoft.com/office/drawing/2014/main" id="{77DE742A-FF75-4B63-814F-383CE65D8DF1}"/>
              </a:ext>
            </a:extLst>
          </p:cNvPr>
          <p:cNvSpPr/>
          <p:nvPr userDrawn="1"/>
        </p:nvSpPr>
        <p:spPr>
          <a:xfrm>
            <a:off x="1747551" y="2301790"/>
            <a:ext cx="228620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2" name="円/楕円 11">
            <a:extLst>
              <a:ext uri="{FF2B5EF4-FFF2-40B4-BE49-F238E27FC236}">
                <a16:creationId xmlns:a16="http://schemas.microsoft.com/office/drawing/2014/main" id="{889CC09E-E621-4ED8-80C1-6C512ED67E3D}"/>
              </a:ext>
            </a:extLst>
          </p:cNvPr>
          <p:cNvSpPr/>
          <p:nvPr userDrawn="1"/>
        </p:nvSpPr>
        <p:spPr>
          <a:xfrm>
            <a:off x="4223894" y="2235299"/>
            <a:ext cx="22862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7" name="テキスト プレースホルダー 6">
            <a:extLst>
              <a:ext uri="{FF2B5EF4-FFF2-40B4-BE49-F238E27FC236}">
                <a16:creationId xmlns:a16="http://schemas.microsoft.com/office/drawing/2014/main" id="{3B737C54-CF42-4F45-B9CA-45B833ED637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0439" y="2610100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1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正方形/長方形 49">
            <a:extLst>
              <a:ext uri="{FF2B5EF4-FFF2-40B4-BE49-F238E27FC236}">
                <a16:creationId xmlns:a16="http://schemas.microsoft.com/office/drawing/2014/main" id="{4A0EE9B6-D78E-4B98-9F0B-F64E78948648}"/>
              </a:ext>
            </a:extLst>
          </p:cNvPr>
          <p:cNvSpPr/>
          <p:nvPr userDrawn="1"/>
        </p:nvSpPr>
        <p:spPr>
          <a:xfrm>
            <a:off x="1070088" y="2939218"/>
            <a:ext cx="1620321" cy="360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9" name="テキスト プレースホルダー 6">
            <a:extLst>
              <a:ext uri="{FF2B5EF4-FFF2-40B4-BE49-F238E27FC236}">
                <a16:creationId xmlns:a16="http://schemas.microsoft.com/office/drawing/2014/main" id="{E25C0F8F-FA14-47FF-AE35-E6DB87F4F7C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338361" y="2610100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2" name="テキスト プレースホルダー 6">
            <a:extLst>
              <a:ext uri="{FF2B5EF4-FFF2-40B4-BE49-F238E27FC236}">
                <a16:creationId xmlns:a16="http://schemas.microsoft.com/office/drawing/2014/main" id="{3E00CA89-B45A-4BEB-8A21-F5D1A70C483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334032" y="2987922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3" name="正方形/長方形 61">
            <a:extLst>
              <a:ext uri="{FF2B5EF4-FFF2-40B4-BE49-F238E27FC236}">
                <a16:creationId xmlns:a16="http://schemas.microsoft.com/office/drawing/2014/main" id="{89D92360-3D1B-4233-B046-FAF6B4330FB4}"/>
              </a:ext>
            </a:extLst>
          </p:cNvPr>
          <p:cNvSpPr/>
          <p:nvPr userDrawn="1"/>
        </p:nvSpPr>
        <p:spPr>
          <a:xfrm>
            <a:off x="3538010" y="2939218"/>
            <a:ext cx="1620321" cy="36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74" name="テキスト プレースホルダー 6">
            <a:extLst>
              <a:ext uri="{FF2B5EF4-FFF2-40B4-BE49-F238E27FC236}">
                <a16:creationId xmlns:a16="http://schemas.microsoft.com/office/drawing/2014/main" id="{4C4D3C3E-6679-4651-9E07-EFB488A469D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816157" y="2606169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5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5" name="テキスト プレースホルダー 6">
            <a:extLst>
              <a:ext uri="{FF2B5EF4-FFF2-40B4-BE49-F238E27FC236}">
                <a16:creationId xmlns:a16="http://schemas.microsoft.com/office/drawing/2014/main" id="{A669A821-F417-46A4-AC47-BF2032DC11A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811828" y="2983991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6" name="正方形/長方形 67">
            <a:extLst>
              <a:ext uri="{FF2B5EF4-FFF2-40B4-BE49-F238E27FC236}">
                <a16:creationId xmlns:a16="http://schemas.microsoft.com/office/drawing/2014/main" id="{5B1F9AC9-1495-4E79-BCDE-AF5C1BE4F0D8}"/>
              </a:ext>
            </a:extLst>
          </p:cNvPr>
          <p:cNvSpPr/>
          <p:nvPr userDrawn="1"/>
        </p:nvSpPr>
        <p:spPr>
          <a:xfrm>
            <a:off x="6015806" y="2935287"/>
            <a:ext cx="1620321" cy="3600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77" name="テキスト プレースホルダー 6">
            <a:extLst>
              <a:ext uri="{FF2B5EF4-FFF2-40B4-BE49-F238E27FC236}">
                <a16:creationId xmlns:a16="http://schemas.microsoft.com/office/drawing/2014/main" id="{6703A5AF-97A8-4CEA-98C6-6DB415930EA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6110" y="2987922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8" name="円/楕円 19">
            <a:extLst>
              <a:ext uri="{FF2B5EF4-FFF2-40B4-BE49-F238E27FC236}">
                <a16:creationId xmlns:a16="http://schemas.microsoft.com/office/drawing/2014/main" id="{5EDA10AF-4FE5-4FA4-B311-0118DF9C7526}"/>
              </a:ext>
            </a:extLst>
          </p:cNvPr>
          <p:cNvSpPr/>
          <p:nvPr userDrawn="1"/>
        </p:nvSpPr>
        <p:spPr>
          <a:xfrm>
            <a:off x="6636719" y="2204187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79" name="円/楕円 13">
            <a:extLst>
              <a:ext uri="{FF2B5EF4-FFF2-40B4-BE49-F238E27FC236}">
                <a16:creationId xmlns:a16="http://schemas.microsoft.com/office/drawing/2014/main" id="{7D42EB63-C8B6-412A-A41A-FF22AE89E48A}"/>
              </a:ext>
            </a:extLst>
          </p:cNvPr>
          <p:cNvSpPr/>
          <p:nvPr userDrawn="1"/>
        </p:nvSpPr>
        <p:spPr>
          <a:xfrm>
            <a:off x="6700237" y="2267699"/>
            <a:ext cx="22862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12C9093-D28E-4FD2-A2DC-C2D03572506E}"/>
              </a:ext>
            </a:extLst>
          </p:cNvPr>
          <p:cNvCxnSpPr>
            <a:cxnSpLocks/>
            <a:stCxn id="49" idx="6"/>
            <a:endCxn id="78" idx="2"/>
          </p:cNvCxnSpPr>
          <p:nvPr userDrawn="1"/>
        </p:nvCxnSpPr>
        <p:spPr>
          <a:xfrm flipV="1">
            <a:off x="4516032" y="2382000"/>
            <a:ext cx="2120687" cy="84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68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1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85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35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1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38" grpId="0"/>
      <p:bldP spid="48" grpId="0" animBg="1"/>
      <p:bldP spid="49" grpId="0" animBg="1"/>
      <p:bldP spid="50" grpId="0" animBg="1"/>
      <p:bldP spid="52" grpId="0" animBg="1"/>
      <p:bldP spid="5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animBg="1"/>
      <p:bldP spid="5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animBg="1"/>
      <p:bldP spid="7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animBg="1"/>
      <p:bldP spid="7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animBg="1"/>
      <p:bldP spid="79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02919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フリーフォーム 75"/>
          <p:cNvSpPr/>
          <p:nvPr userDrawn="1"/>
        </p:nvSpPr>
        <p:spPr>
          <a:xfrm>
            <a:off x="0" y="2182091"/>
            <a:ext cx="9144794" cy="1302327"/>
          </a:xfrm>
          <a:custGeom>
            <a:avLst/>
            <a:gdLst>
              <a:gd name="connsiteX0" fmla="*/ 0 w 18288000"/>
              <a:gd name="connsiteY0" fmla="*/ 1343891 h 2604654"/>
              <a:gd name="connsiteX1" fmla="*/ 2854036 w 18288000"/>
              <a:gd name="connsiteY1" fmla="*/ 2604654 h 2604654"/>
              <a:gd name="connsiteX2" fmla="*/ 5320145 w 18288000"/>
              <a:gd name="connsiteY2" fmla="*/ 1052945 h 2604654"/>
              <a:gd name="connsiteX3" fmla="*/ 7772400 w 18288000"/>
              <a:gd name="connsiteY3" fmla="*/ 2119745 h 2604654"/>
              <a:gd name="connsiteX4" fmla="*/ 10224655 w 18288000"/>
              <a:gd name="connsiteY4" fmla="*/ 512618 h 2604654"/>
              <a:gd name="connsiteX5" fmla="*/ 12718473 w 18288000"/>
              <a:gd name="connsiteY5" fmla="*/ 1579418 h 2604654"/>
              <a:gd name="connsiteX6" fmla="*/ 15184582 w 18288000"/>
              <a:gd name="connsiteY6" fmla="*/ 0 h 2604654"/>
              <a:gd name="connsiteX7" fmla="*/ 18288000 w 18288000"/>
              <a:gd name="connsiteY7" fmla="*/ 969818 h 2604654"/>
              <a:gd name="connsiteX8" fmla="*/ 18288000 w 18288000"/>
              <a:gd name="connsiteY8" fmla="*/ 969818 h 2604654"/>
              <a:gd name="connsiteX9" fmla="*/ 18288000 w 18288000"/>
              <a:gd name="connsiteY9" fmla="*/ 969818 h 2604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88000" h="2604654">
                <a:moveTo>
                  <a:pt x="0" y="1343891"/>
                </a:moveTo>
                <a:lnTo>
                  <a:pt x="2854036" y="2604654"/>
                </a:lnTo>
                <a:lnTo>
                  <a:pt x="5320145" y="1052945"/>
                </a:lnTo>
                <a:lnTo>
                  <a:pt x="7772400" y="2119745"/>
                </a:lnTo>
                <a:lnTo>
                  <a:pt x="10224655" y="512618"/>
                </a:lnTo>
                <a:lnTo>
                  <a:pt x="12718473" y="1579418"/>
                </a:lnTo>
                <a:lnTo>
                  <a:pt x="15184582" y="0"/>
                </a:lnTo>
                <a:lnTo>
                  <a:pt x="18288000" y="969818"/>
                </a:lnTo>
                <a:lnTo>
                  <a:pt x="18288000" y="969818"/>
                </a:lnTo>
                <a:lnTo>
                  <a:pt x="18288000" y="969818"/>
                </a:lnTo>
              </a:path>
            </a:pathLst>
          </a:custGeom>
          <a:noFill/>
          <a:ln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6" name="円/楕円 15"/>
          <p:cNvSpPr/>
          <p:nvPr userDrawn="1"/>
        </p:nvSpPr>
        <p:spPr>
          <a:xfrm>
            <a:off x="1246510" y="3318287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7" name="円/楕円 16"/>
          <p:cNvSpPr/>
          <p:nvPr userDrawn="1"/>
        </p:nvSpPr>
        <p:spPr>
          <a:xfrm>
            <a:off x="2479606" y="2530161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8" name="円/楕円 17"/>
          <p:cNvSpPr/>
          <p:nvPr userDrawn="1"/>
        </p:nvSpPr>
        <p:spPr>
          <a:xfrm>
            <a:off x="3712701" y="3055578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9" name="円/楕円 18"/>
          <p:cNvSpPr/>
          <p:nvPr userDrawn="1"/>
        </p:nvSpPr>
        <p:spPr>
          <a:xfrm>
            <a:off x="4945797" y="2267453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0" name="円/楕円 19"/>
          <p:cNvSpPr/>
          <p:nvPr userDrawn="1"/>
        </p:nvSpPr>
        <p:spPr>
          <a:xfrm>
            <a:off x="6178892" y="2792870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1" name="円/楕円 20"/>
          <p:cNvSpPr/>
          <p:nvPr userDrawn="1"/>
        </p:nvSpPr>
        <p:spPr>
          <a:xfrm>
            <a:off x="7411988" y="2004744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573264" y="463356"/>
            <a:ext cx="4887622" cy="252028"/>
          </a:xfrm>
        </p:spPr>
        <p:txBody>
          <a:bodyPr/>
          <a:lstStyle>
            <a:lvl1pPr marL="0" indent="0">
              <a:buNone/>
              <a:defRPr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728487" y="712999"/>
            <a:ext cx="1620321" cy="3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" name="円/楕円 4"/>
          <p:cNvSpPr/>
          <p:nvPr userDrawn="1"/>
        </p:nvSpPr>
        <p:spPr>
          <a:xfrm>
            <a:off x="1310028" y="3381799"/>
            <a:ext cx="228620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1" name="円/楕円 10"/>
          <p:cNvSpPr/>
          <p:nvPr userDrawn="1"/>
        </p:nvSpPr>
        <p:spPr>
          <a:xfrm>
            <a:off x="2543124" y="2593674"/>
            <a:ext cx="22862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2" name="円/楕円 11"/>
          <p:cNvSpPr/>
          <p:nvPr userDrawn="1"/>
        </p:nvSpPr>
        <p:spPr>
          <a:xfrm>
            <a:off x="3776219" y="3119091"/>
            <a:ext cx="22862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3" name="円/楕円 12"/>
          <p:cNvSpPr/>
          <p:nvPr userDrawn="1"/>
        </p:nvSpPr>
        <p:spPr>
          <a:xfrm>
            <a:off x="5009315" y="2330965"/>
            <a:ext cx="22862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4" name="円/楕円 13"/>
          <p:cNvSpPr/>
          <p:nvPr userDrawn="1"/>
        </p:nvSpPr>
        <p:spPr>
          <a:xfrm>
            <a:off x="6242410" y="2856382"/>
            <a:ext cx="22862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5" name="円/楕円 14"/>
          <p:cNvSpPr/>
          <p:nvPr userDrawn="1"/>
        </p:nvSpPr>
        <p:spPr>
          <a:xfrm>
            <a:off x="7475506" y="2068257"/>
            <a:ext cx="228620" cy="228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48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414529" y="3749591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1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410200" y="4127413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正方形/長方形 49"/>
          <p:cNvSpPr/>
          <p:nvPr userDrawn="1"/>
        </p:nvSpPr>
        <p:spPr>
          <a:xfrm>
            <a:off x="614178" y="4078709"/>
            <a:ext cx="1620321" cy="360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4" name="テキスト プレースホルダー 6"/>
          <p:cNvSpPr>
            <a:spLocks noGrp="1"/>
          </p:cNvSpPr>
          <p:nvPr>
            <p:ph type="body" sz="quarter" idx="25" hasCustomPrompt="1"/>
          </p:nvPr>
        </p:nvSpPr>
        <p:spPr>
          <a:xfrm>
            <a:off x="1634800" y="2083478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3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テキスト プレースホルダー 6"/>
          <p:cNvSpPr>
            <a:spLocks noGrp="1"/>
          </p:cNvSpPr>
          <p:nvPr>
            <p:ph type="body" sz="quarter" idx="26" hasCustomPrompt="1"/>
          </p:nvPr>
        </p:nvSpPr>
        <p:spPr>
          <a:xfrm>
            <a:off x="1630471" y="1428886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正方形/長方形 55"/>
          <p:cNvSpPr/>
          <p:nvPr userDrawn="1"/>
        </p:nvSpPr>
        <p:spPr>
          <a:xfrm>
            <a:off x="1834449" y="2068257"/>
            <a:ext cx="1620321" cy="3600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0" name="テキスト プレースホルダー 6"/>
          <p:cNvSpPr>
            <a:spLocks noGrp="1"/>
          </p:cNvSpPr>
          <p:nvPr>
            <p:ph type="body" sz="quarter" idx="27" hasCustomPrompt="1"/>
          </p:nvPr>
        </p:nvSpPr>
        <p:spPr>
          <a:xfrm>
            <a:off x="2890686" y="3493892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2886357" y="3871714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正方形/長方形 61"/>
          <p:cNvSpPr/>
          <p:nvPr userDrawn="1"/>
        </p:nvSpPr>
        <p:spPr>
          <a:xfrm>
            <a:off x="3090335" y="3823010"/>
            <a:ext cx="1620321" cy="36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3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4106887" y="1855058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4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テキスト プレースホルダー 6"/>
          <p:cNvSpPr>
            <a:spLocks noGrp="1"/>
          </p:cNvSpPr>
          <p:nvPr>
            <p:ph type="body" sz="quarter" idx="30" hasCustomPrompt="1"/>
          </p:nvPr>
        </p:nvSpPr>
        <p:spPr>
          <a:xfrm>
            <a:off x="4102558" y="1200466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正方形/長方形 64"/>
          <p:cNvSpPr/>
          <p:nvPr userDrawn="1"/>
        </p:nvSpPr>
        <p:spPr>
          <a:xfrm>
            <a:off x="4306536" y="1839837"/>
            <a:ext cx="1620321" cy="360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6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5349949" y="3224256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5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7" name="テキスト プレースホルダー 6"/>
          <p:cNvSpPr>
            <a:spLocks noGrp="1"/>
          </p:cNvSpPr>
          <p:nvPr>
            <p:ph type="body" sz="quarter" idx="32" hasCustomPrompt="1"/>
          </p:nvPr>
        </p:nvSpPr>
        <p:spPr>
          <a:xfrm>
            <a:off x="5345620" y="3602078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8" name="正方形/長方形 67"/>
          <p:cNvSpPr/>
          <p:nvPr userDrawn="1"/>
        </p:nvSpPr>
        <p:spPr>
          <a:xfrm>
            <a:off x="5549598" y="3553374"/>
            <a:ext cx="1620321" cy="3600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9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6573078" y="1584714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6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0" name="テキスト プレースホルダー 6"/>
          <p:cNvSpPr>
            <a:spLocks noGrp="1"/>
          </p:cNvSpPr>
          <p:nvPr>
            <p:ph type="body" sz="quarter" idx="34" hasCustomPrompt="1"/>
          </p:nvPr>
        </p:nvSpPr>
        <p:spPr>
          <a:xfrm>
            <a:off x="6568749" y="930122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1" name="正方形/長方形 70"/>
          <p:cNvSpPr/>
          <p:nvPr userDrawn="1"/>
        </p:nvSpPr>
        <p:spPr>
          <a:xfrm>
            <a:off x="6772727" y="1569493"/>
            <a:ext cx="1620321" cy="3600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8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262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50"/>
                            </p:stCondLst>
                            <p:childTnLst>
                              <p:par>
                                <p:cTn id="4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5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7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75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250"/>
                            </p:stCondLst>
                            <p:childTnLst>
                              <p:par>
                                <p:cTn id="8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5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5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1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2250"/>
                            </p:stCondLst>
                            <p:childTnLst>
                              <p:par>
                                <p:cTn id="1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2750"/>
                            </p:stCondLst>
                            <p:childTnLst>
                              <p:par>
                                <p:cTn id="121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7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45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5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4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animBg="1"/>
      <p:bldP spid="54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animBg="1"/>
      <p:bldP spid="6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animBg="1"/>
      <p:bldP spid="63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/>
      <p:bldP spid="6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/>
      <p:bldP spid="3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583408" y="771550"/>
            <a:ext cx="7165418" cy="252028"/>
          </a:xfrm>
        </p:spPr>
        <p:txBody>
          <a:bodyPr vert="horz" lIns="163275" tIns="81638" rIns="163275" bIns="81638" rtlCol="0">
            <a:normAutofit/>
          </a:bodyPr>
          <a:lstStyle>
            <a:lvl1pPr>
              <a:defRPr lang="ja-JP" altLang="en-US" i="1" dirty="0">
                <a:solidFill>
                  <a:schemeClr val="tx1">
                    <a:lumMod val="50000"/>
                    <a:lumOff val="50000"/>
                  </a:schemeClr>
                </a:solidFill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619415" y="699542"/>
            <a:ext cx="1620321" cy="3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0" name="円/楕円 9"/>
          <p:cNvSpPr/>
          <p:nvPr userDrawn="1"/>
        </p:nvSpPr>
        <p:spPr>
          <a:xfrm>
            <a:off x="691128" y="1371430"/>
            <a:ext cx="1576536" cy="1576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2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677059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1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3" name="円/楕円 12"/>
          <p:cNvSpPr/>
          <p:nvPr userDrawn="1"/>
        </p:nvSpPr>
        <p:spPr>
          <a:xfrm>
            <a:off x="2769810" y="1371430"/>
            <a:ext cx="1576536" cy="15764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4" name="円/楕円 13"/>
          <p:cNvSpPr/>
          <p:nvPr userDrawn="1"/>
        </p:nvSpPr>
        <p:spPr>
          <a:xfrm>
            <a:off x="2687860" y="1309357"/>
            <a:ext cx="1576536" cy="15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5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2755741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3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4848492" y="1371430"/>
            <a:ext cx="1576536" cy="1576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7" name="円/楕円 16"/>
          <p:cNvSpPr/>
          <p:nvPr userDrawn="1"/>
        </p:nvSpPr>
        <p:spPr>
          <a:xfrm>
            <a:off x="4766542" y="1309357"/>
            <a:ext cx="1576536" cy="1576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8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4834422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2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9" name="円/楕円 18"/>
          <p:cNvSpPr/>
          <p:nvPr userDrawn="1"/>
        </p:nvSpPr>
        <p:spPr>
          <a:xfrm>
            <a:off x="6927174" y="1371430"/>
            <a:ext cx="1576536" cy="15764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0" name="円/楕円 19"/>
          <p:cNvSpPr/>
          <p:nvPr userDrawn="1"/>
        </p:nvSpPr>
        <p:spPr>
          <a:xfrm>
            <a:off x="6845224" y="1309357"/>
            <a:ext cx="1576536" cy="15764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1" name="図プレースホルダー 5"/>
          <p:cNvSpPr>
            <a:spLocks noGrp="1"/>
          </p:cNvSpPr>
          <p:nvPr>
            <p:ph type="pic" sz="quarter" idx="17" hasCustomPrompt="1"/>
          </p:nvPr>
        </p:nvSpPr>
        <p:spPr>
          <a:xfrm>
            <a:off x="6913105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4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2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441440" y="2994068"/>
            <a:ext cx="1988988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1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517688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636527" y="3558929"/>
            <a:ext cx="1620321" cy="360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25" hasCustomPrompt="1"/>
          </p:nvPr>
        </p:nvSpPr>
        <p:spPr>
          <a:xfrm>
            <a:off x="2510377" y="2992897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3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26" hasCustomPrompt="1"/>
          </p:nvPr>
        </p:nvSpPr>
        <p:spPr>
          <a:xfrm>
            <a:off x="2600360" y="3608423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2719199" y="3557756"/>
            <a:ext cx="1620321" cy="3600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27" hasCustomPrompt="1"/>
          </p:nvPr>
        </p:nvSpPr>
        <p:spPr>
          <a:xfrm>
            <a:off x="4595649" y="2994068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4683032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4801872" y="3558929"/>
            <a:ext cx="1620321" cy="36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1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6680922" y="2994068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4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テキスト プレースホルダー 6"/>
          <p:cNvSpPr>
            <a:spLocks noGrp="1"/>
          </p:cNvSpPr>
          <p:nvPr>
            <p:ph type="body" sz="quarter" idx="30" hasCustomPrompt="1"/>
          </p:nvPr>
        </p:nvSpPr>
        <p:spPr>
          <a:xfrm>
            <a:off x="6765705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6884544" y="3558929"/>
            <a:ext cx="1620321" cy="360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4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516513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1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6"/>
          <p:cNvSpPr>
            <a:spLocks noGrp="1"/>
          </p:cNvSpPr>
          <p:nvPr>
            <p:ph type="body" sz="quarter" idx="32" hasCustomPrompt="1"/>
          </p:nvPr>
        </p:nvSpPr>
        <p:spPr>
          <a:xfrm>
            <a:off x="2599186" y="3241481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4681858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6"/>
          <p:cNvSpPr>
            <a:spLocks noGrp="1"/>
          </p:cNvSpPr>
          <p:nvPr>
            <p:ph type="body" sz="quarter" idx="34" hasCustomPrompt="1"/>
          </p:nvPr>
        </p:nvSpPr>
        <p:spPr>
          <a:xfrm>
            <a:off x="6764531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8576329" y="4716394"/>
            <a:ext cx="540107" cy="273844"/>
          </a:xfrm>
          <a:prstGeom prst="rect">
            <a:avLst/>
          </a:prstGeom>
        </p:spPr>
        <p:txBody>
          <a:bodyPr/>
          <a:lstStyle/>
          <a:p>
            <a:fld id="{E6459DFB-86F3-43FA-8567-2EA6E426AE90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39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53403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450"/>
                            </p:stCondLst>
                            <p:childTnLst>
                              <p:par>
                                <p:cTn id="2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9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50"/>
                            </p:stCondLst>
                            <p:childTnLst>
                              <p:par>
                                <p:cTn id="3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1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1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6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1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1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550"/>
                            </p:stCondLst>
                            <p:childTnLst>
                              <p:par>
                                <p:cTn id="10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705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550"/>
                            </p:stCondLst>
                            <p:childTnLst>
                              <p:par>
                                <p:cTn id="1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15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" presetClass="entr" presetSubtype="1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2" presetClass="entr" presetSubtype="1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9100"/>
                            </p:stCondLst>
                            <p:childTnLst>
                              <p:par>
                                <p:cTn id="14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9600"/>
                            </p:stCondLst>
                            <p:childTnLst>
                              <p:par>
                                <p:cTn id="1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0100"/>
                            </p:stCondLst>
                            <p:childTnLst>
                              <p:par>
                                <p:cTn id="15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10" grpId="0" animBg="1"/>
      <p:bldP spid="10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animBg="1"/>
      <p:bldP spid="3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583408" y="771550"/>
            <a:ext cx="7165418" cy="252028"/>
          </a:xfrm>
        </p:spPr>
        <p:txBody>
          <a:bodyPr vert="horz" lIns="163275" tIns="81638" rIns="163275" bIns="81638" rtlCol="0">
            <a:normAutofit/>
          </a:bodyPr>
          <a:lstStyle>
            <a:lvl1pPr>
              <a:defRPr lang="ja-JP" altLang="en-US" i="1" dirty="0">
                <a:solidFill>
                  <a:schemeClr val="tx1">
                    <a:lumMod val="50000"/>
                    <a:lumOff val="50000"/>
                  </a:schemeClr>
                </a:solidFill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619415" y="699542"/>
            <a:ext cx="1620321" cy="3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2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670099" y="1331787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1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5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2755741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3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8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4834422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2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1" name="図プレースホルダー 5"/>
          <p:cNvSpPr>
            <a:spLocks noGrp="1"/>
          </p:cNvSpPr>
          <p:nvPr>
            <p:ph type="pic" sz="quarter" idx="17" hasCustomPrompt="1"/>
          </p:nvPr>
        </p:nvSpPr>
        <p:spPr>
          <a:xfrm>
            <a:off x="6918402" y="133178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4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2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441440" y="2994068"/>
            <a:ext cx="1988988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1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517688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25" hasCustomPrompt="1"/>
          </p:nvPr>
        </p:nvSpPr>
        <p:spPr>
          <a:xfrm>
            <a:off x="2510377" y="2992897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3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26" hasCustomPrompt="1"/>
          </p:nvPr>
        </p:nvSpPr>
        <p:spPr>
          <a:xfrm>
            <a:off x="2600360" y="3608423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27" hasCustomPrompt="1"/>
          </p:nvPr>
        </p:nvSpPr>
        <p:spPr>
          <a:xfrm>
            <a:off x="4595649" y="2994068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4683032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6680922" y="2994068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4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テキスト プレースホルダー 6"/>
          <p:cNvSpPr>
            <a:spLocks noGrp="1"/>
          </p:cNvSpPr>
          <p:nvPr>
            <p:ph type="body" sz="quarter" idx="30" hasCustomPrompt="1"/>
          </p:nvPr>
        </p:nvSpPr>
        <p:spPr>
          <a:xfrm>
            <a:off x="6765705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516513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1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6"/>
          <p:cNvSpPr>
            <a:spLocks noGrp="1"/>
          </p:cNvSpPr>
          <p:nvPr>
            <p:ph type="body" sz="quarter" idx="32" hasCustomPrompt="1"/>
          </p:nvPr>
        </p:nvSpPr>
        <p:spPr>
          <a:xfrm>
            <a:off x="2599186" y="3241481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4681858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6"/>
          <p:cNvSpPr>
            <a:spLocks noGrp="1"/>
          </p:cNvSpPr>
          <p:nvPr>
            <p:ph type="body" sz="quarter" idx="34" hasCustomPrompt="1"/>
          </p:nvPr>
        </p:nvSpPr>
        <p:spPr>
          <a:xfrm>
            <a:off x="6764531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8576329" y="4716394"/>
            <a:ext cx="540107" cy="273844"/>
          </a:xfrm>
          <a:prstGeom prst="rect">
            <a:avLst/>
          </a:prstGeom>
        </p:spPr>
        <p:txBody>
          <a:bodyPr/>
          <a:lstStyle/>
          <a:p>
            <a:fld id="{E6459DFB-86F3-43FA-8567-2EA6E426AE90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39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35222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5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40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9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850"/>
                            </p:stCondLst>
                            <p:childTnLst>
                              <p:par>
                                <p:cTn id="6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35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300"/>
                            </p:stCondLst>
                            <p:childTnLst>
                              <p:par>
                                <p:cTn id="8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8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12" grpId="0" animBg="1"/>
      <p:bldP spid="12" grpId="1" animBg="1"/>
      <p:bldP spid="15" grpId="0" animBg="1"/>
      <p:bldP spid="15" grpId="1" animBg="1"/>
      <p:bldP spid="18" grpId="0" animBg="1"/>
      <p:bldP spid="18" grpId="1" animBg="1"/>
      <p:bldP spid="21" grpId="0" animBg="1"/>
      <p:bldP spid="21" grpId="1" animBg="1"/>
      <p:bldP spid="2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5C704C-62F1-CD41-AB17-1D9C53A61B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92665" y="178045"/>
            <a:ext cx="6087207" cy="456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6390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419EF0-B63D-C145-92BD-3C4FCD22DE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8000"/>
          </a:blip>
          <a:srcRect t="14378" b="40395"/>
          <a:stretch/>
        </p:blipFill>
        <p:spPr>
          <a:xfrm>
            <a:off x="9727" y="556313"/>
            <a:ext cx="9144000" cy="417005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68749" y="2146570"/>
            <a:ext cx="5025957" cy="777803"/>
          </a:xfrm>
        </p:spPr>
        <p:txBody>
          <a:bodyPr>
            <a:normAutofit/>
          </a:bodyPr>
          <a:lstStyle>
            <a:lvl1pPr marL="0" indent="0" algn="ctr">
              <a:buNone/>
              <a:defRPr sz="2100" b="1" i="1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8E558B7-F454-4B91-96F1-977AC7E54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6438"/>
            <a:ext cx="7886700" cy="563912"/>
          </a:xfrm>
          <a:prstGeom prst="rect">
            <a:avLst/>
          </a:prstGeom>
        </p:spPr>
        <p:txBody>
          <a:bodyPr/>
          <a:lstStyle>
            <a:lvl1pPr algn="ctr"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6079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41047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Simple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円/楕円 5"/>
          <p:cNvSpPr/>
          <p:nvPr userDrawn="1"/>
        </p:nvSpPr>
        <p:spPr>
          <a:xfrm>
            <a:off x="1347953" y="924379"/>
            <a:ext cx="329632" cy="32960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1</a:t>
            </a:r>
            <a:endParaRPr kumimoji="1" lang="ja-JP" altLang="en-US" sz="900" dirty="0"/>
          </a:p>
        </p:txBody>
      </p:sp>
      <p:sp>
        <p:nvSpPr>
          <p:cNvPr id="7" name="円/楕円 6"/>
          <p:cNvSpPr/>
          <p:nvPr userDrawn="1"/>
        </p:nvSpPr>
        <p:spPr>
          <a:xfrm>
            <a:off x="1347953" y="1594268"/>
            <a:ext cx="329632" cy="32960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2</a:t>
            </a:r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1800759" y="870134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1800759" y="1540023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円/楕円 9"/>
          <p:cNvSpPr/>
          <p:nvPr userDrawn="1"/>
        </p:nvSpPr>
        <p:spPr>
          <a:xfrm>
            <a:off x="1347953" y="2264157"/>
            <a:ext cx="329632" cy="3296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3</a:t>
            </a:r>
            <a:endParaRPr kumimoji="1" lang="ja-JP" altLang="en-US" sz="900" dirty="0"/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1800759" y="2209912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円/楕円 11"/>
          <p:cNvSpPr/>
          <p:nvPr userDrawn="1"/>
        </p:nvSpPr>
        <p:spPr>
          <a:xfrm>
            <a:off x="1347953" y="2934046"/>
            <a:ext cx="329632" cy="3296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4</a:t>
            </a:r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1800759" y="2879801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円/楕円 13"/>
          <p:cNvSpPr/>
          <p:nvPr userDrawn="1"/>
        </p:nvSpPr>
        <p:spPr>
          <a:xfrm>
            <a:off x="1347953" y="3603935"/>
            <a:ext cx="329632" cy="32960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5</a:t>
            </a:r>
            <a:endParaRPr kumimoji="1" lang="ja-JP" altLang="en-US" sz="900" dirty="0"/>
          </a:p>
        </p:txBody>
      </p:sp>
      <p:sp>
        <p:nvSpPr>
          <p:cNvPr id="15" name="テキスト プレースホルダー 6"/>
          <p:cNvSpPr>
            <a:spLocks noGrp="1"/>
          </p:cNvSpPr>
          <p:nvPr>
            <p:ph type="body" sz="quarter" idx="35" hasCustomPrompt="1"/>
          </p:nvPr>
        </p:nvSpPr>
        <p:spPr>
          <a:xfrm>
            <a:off x="1800759" y="3549690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1C7ED4E7-FEF5-46F8-BE4C-49B8C75C2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091" y="5063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94230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animBg="1"/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8650" y="947577"/>
            <a:ext cx="7886700" cy="33791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549136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D91299-34B4-405B-8FF9-E70AD6E8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02070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6291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456A5C-7C26-4114-A3F4-DFB0CE58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5858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2844563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9B2258-7D3E-4D45-992E-B1AF34B72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120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Simple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円/楕円 5"/>
          <p:cNvSpPr/>
          <p:nvPr userDrawn="1"/>
        </p:nvSpPr>
        <p:spPr>
          <a:xfrm>
            <a:off x="1347953" y="924379"/>
            <a:ext cx="329632" cy="32960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1</a:t>
            </a:r>
            <a:endParaRPr kumimoji="1" lang="ja-JP" altLang="en-US" sz="900" dirty="0"/>
          </a:p>
        </p:txBody>
      </p:sp>
      <p:sp>
        <p:nvSpPr>
          <p:cNvPr id="7" name="円/楕円 6"/>
          <p:cNvSpPr/>
          <p:nvPr userDrawn="1"/>
        </p:nvSpPr>
        <p:spPr>
          <a:xfrm>
            <a:off x="1347953" y="1594268"/>
            <a:ext cx="329632" cy="32960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2</a:t>
            </a:r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1800759" y="870134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1800759" y="1540023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円/楕円 9"/>
          <p:cNvSpPr/>
          <p:nvPr userDrawn="1"/>
        </p:nvSpPr>
        <p:spPr>
          <a:xfrm>
            <a:off x="1347953" y="2264157"/>
            <a:ext cx="329632" cy="3296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3</a:t>
            </a:r>
            <a:endParaRPr kumimoji="1" lang="ja-JP" altLang="en-US" sz="900" dirty="0"/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1800759" y="2209912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円/楕円 11"/>
          <p:cNvSpPr/>
          <p:nvPr userDrawn="1"/>
        </p:nvSpPr>
        <p:spPr>
          <a:xfrm>
            <a:off x="1347953" y="2934046"/>
            <a:ext cx="329632" cy="3296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4</a:t>
            </a:r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1800759" y="2879801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円/楕円 13"/>
          <p:cNvSpPr/>
          <p:nvPr userDrawn="1"/>
        </p:nvSpPr>
        <p:spPr>
          <a:xfrm>
            <a:off x="1347953" y="3603935"/>
            <a:ext cx="329632" cy="32960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5</a:t>
            </a:r>
            <a:endParaRPr kumimoji="1" lang="ja-JP" altLang="en-US" sz="900" dirty="0"/>
          </a:p>
        </p:txBody>
      </p:sp>
      <p:sp>
        <p:nvSpPr>
          <p:cNvPr id="15" name="テキスト プレースホルダー 6"/>
          <p:cNvSpPr>
            <a:spLocks noGrp="1"/>
          </p:cNvSpPr>
          <p:nvPr>
            <p:ph type="body" sz="quarter" idx="35" hasCustomPrompt="1"/>
          </p:nvPr>
        </p:nvSpPr>
        <p:spPr>
          <a:xfrm>
            <a:off x="1800759" y="3549690"/>
            <a:ext cx="6156020" cy="446073"/>
          </a:xfrm>
        </p:spPr>
        <p:txBody>
          <a:bodyPr anchor="ctr">
            <a:noAutofit/>
          </a:bodyPr>
          <a:lstStyle>
            <a:lvl1pPr algn="l">
              <a:defRPr sz="18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1C7ED4E7-FEF5-46F8-BE4C-49B8C75C2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091" y="5063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3940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animBg="1"/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844601"/>
            <a:ext cx="3886200" cy="1369180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629150" y="1369219"/>
            <a:ext cx="3886200" cy="1369180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CD0998-C815-455A-B51E-FEBFCFEF1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551443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128102"/>
            <a:ext cx="3886200" cy="2085680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978680"/>
            <a:ext cx="3886200" cy="3234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629150" y="978680"/>
            <a:ext cx="3886200" cy="1149421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.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58744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20446-D1CB-4D1E-B5ED-7E78BD3FA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75459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Text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8650" y="971551"/>
            <a:ext cx="3886200" cy="3242072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4629150" y="2128101"/>
            <a:ext cx="3886200" cy="2085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629150" y="971551"/>
            <a:ext cx="3886200" cy="1156550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62332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96E70-540C-4B42-901B-37DCF5680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75149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855320"/>
            <a:ext cx="3886200" cy="1358461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13750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629150" y="1385779"/>
            <a:ext cx="3886200" cy="1358461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5" hasCustomPrompt="1"/>
          </p:nvPr>
        </p:nvSpPr>
        <p:spPr>
          <a:xfrm>
            <a:off x="628650" y="2855320"/>
            <a:ext cx="3886200" cy="1358461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5B2D89-EE1D-4613-835C-14546ADA9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60082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1" y="1369219"/>
            <a:ext cx="3019523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 hasCustomPrompt="1"/>
          </p:nvPr>
        </p:nvSpPr>
        <p:spPr>
          <a:xfrm>
            <a:off x="3789576" y="1369219"/>
            <a:ext cx="4725775" cy="2844404"/>
          </a:xfrm>
        </p:spPr>
        <p:txBody>
          <a:bodyPr>
            <a:normAutofit/>
          </a:bodyPr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09BDF6-AA5B-4A25-8265-282753C3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77240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46291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3591613"/>
            <a:ext cx="3886200" cy="622010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28650" y="1369219"/>
            <a:ext cx="3886200" cy="2222393"/>
          </a:xfrm>
        </p:spPr>
        <p:txBody>
          <a:bodyPr>
            <a:normAutofit/>
          </a:bodyPr>
          <a:lstStyle>
            <a:lvl1pPr marL="0" indent="0">
              <a:buNone/>
              <a:defRPr sz="900" i="1" baseline="0"/>
            </a:lvl1pPr>
          </a:lstStyle>
          <a:p>
            <a:r>
              <a:rPr lang="en-US"/>
              <a:t>Insert Photo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61284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AB418-AB8D-4509-98BE-1054EBA4A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89558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2128100"/>
            <a:ext cx="7886700" cy="1604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067580"/>
            <a:ext cx="7886700" cy="1060521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3733015"/>
            <a:ext cx="7886700" cy="497168"/>
          </a:xfrm>
        </p:spPr>
        <p:txBody>
          <a:bodyPr>
            <a:normAutofit/>
          </a:bodyPr>
          <a:lstStyle>
            <a:lvl1pPr marL="0" indent="0">
              <a:buNone/>
              <a:defRPr sz="1500" b="1" i="1">
                <a:solidFill>
                  <a:srgbClr val="0066A1"/>
                </a:solidFill>
              </a:defRPr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6318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BFC07-E8F4-426A-AA54-8F445F747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89113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8"/>
            <a:ext cx="4970872" cy="21658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3535051"/>
            <a:ext cx="4970872" cy="678571"/>
          </a:xfr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rgbClr val="0066A1"/>
                </a:solidFill>
              </a:defRPr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.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712643" y="1369219"/>
            <a:ext cx="2802707" cy="2844404"/>
          </a:xfrm>
        </p:spPr>
        <p:txBody>
          <a:bodyPr>
            <a:normAutofit/>
          </a:bodyPr>
          <a:lstStyle>
            <a:lvl1pPr marL="0" indent="0">
              <a:buNone/>
              <a:defRPr sz="900" i="1" baseline="0"/>
            </a:lvl1pPr>
          </a:lstStyle>
          <a:p>
            <a:r>
              <a:rPr lang="en-US"/>
              <a:t>Insert Photo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556831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651FEA-1596-4B35-921B-6AB4588A6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01107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円/楕円 16"/>
          <p:cNvSpPr/>
          <p:nvPr userDrawn="1"/>
        </p:nvSpPr>
        <p:spPr>
          <a:xfrm>
            <a:off x="1755706" y="2575260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8" name="円/楕円 17"/>
          <p:cNvSpPr/>
          <p:nvPr userDrawn="1"/>
        </p:nvSpPr>
        <p:spPr>
          <a:xfrm>
            <a:off x="2988801" y="3100677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9" name="円/楕円 18"/>
          <p:cNvSpPr/>
          <p:nvPr userDrawn="1"/>
        </p:nvSpPr>
        <p:spPr>
          <a:xfrm>
            <a:off x="4221897" y="2312552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0" name="円/楕円 19"/>
          <p:cNvSpPr/>
          <p:nvPr userDrawn="1"/>
        </p:nvSpPr>
        <p:spPr>
          <a:xfrm>
            <a:off x="5454992" y="2837969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1" name="円/楕円 20"/>
          <p:cNvSpPr/>
          <p:nvPr userDrawn="1"/>
        </p:nvSpPr>
        <p:spPr>
          <a:xfrm>
            <a:off x="6688088" y="2049843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46974" y="57908"/>
            <a:ext cx="6928532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530789" y="558374"/>
            <a:ext cx="4887622" cy="252028"/>
          </a:xfrm>
        </p:spPr>
        <p:txBody>
          <a:bodyPr/>
          <a:lstStyle>
            <a:lvl1pPr>
              <a:defRPr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11" name="円/楕円 10"/>
          <p:cNvSpPr/>
          <p:nvPr userDrawn="1"/>
        </p:nvSpPr>
        <p:spPr>
          <a:xfrm>
            <a:off x="1819224" y="2638773"/>
            <a:ext cx="22862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2" name="円/楕円 11"/>
          <p:cNvSpPr/>
          <p:nvPr userDrawn="1"/>
        </p:nvSpPr>
        <p:spPr>
          <a:xfrm>
            <a:off x="3052319" y="3164190"/>
            <a:ext cx="22862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3" name="円/楕円 12"/>
          <p:cNvSpPr/>
          <p:nvPr userDrawn="1"/>
        </p:nvSpPr>
        <p:spPr>
          <a:xfrm>
            <a:off x="4285415" y="2376064"/>
            <a:ext cx="22862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4" name="円/楕円 13"/>
          <p:cNvSpPr/>
          <p:nvPr userDrawn="1"/>
        </p:nvSpPr>
        <p:spPr>
          <a:xfrm>
            <a:off x="5518510" y="2901481"/>
            <a:ext cx="22862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5" name="円/楕円 14"/>
          <p:cNvSpPr/>
          <p:nvPr userDrawn="1"/>
        </p:nvSpPr>
        <p:spPr>
          <a:xfrm>
            <a:off x="6751606" y="2113356"/>
            <a:ext cx="228620" cy="228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4" name="テキスト プレースホルダー 6"/>
          <p:cNvSpPr>
            <a:spLocks noGrp="1"/>
          </p:cNvSpPr>
          <p:nvPr>
            <p:ph type="body" sz="quarter" idx="25" hasCustomPrompt="1"/>
          </p:nvPr>
        </p:nvSpPr>
        <p:spPr>
          <a:xfrm>
            <a:off x="910900" y="2128577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3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テキスト プレースホルダー 6"/>
          <p:cNvSpPr>
            <a:spLocks noGrp="1"/>
          </p:cNvSpPr>
          <p:nvPr>
            <p:ph type="body" sz="quarter" idx="26" hasCustomPrompt="1"/>
          </p:nvPr>
        </p:nvSpPr>
        <p:spPr>
          <a:xfrm>
            <a:off x="906571" y="1473985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正方形/長方形 55"/>
          <p:cNvSpPr/>
          <p:nvPr userDrawn="1"/>
        </p:nvSpPr>
        <p:spPr>
          <a:xfrm>
            <a:off x="1110549" y="2113356"/>
            <a:ext cx="1620321" cy="3600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0" name="テキスト プレースホルダー 6"/>
          <p:cNvSpPr>
            <a:spLocks noGrp="1"/>
          </p:cNvSpPr>
          <p:nvPr>
            <p:ph type="body" sz="quarter" idx="27" hasCustomPrompt="1"/>
          </p:nvPr>
        </p:nvSpPr>
        <p:spPr>
          <a:xfrm>
            <a:off x="2166786" y="3538991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2162457" y="3916813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正方形/長方形 61"/>
          <p:cNvSpPr/>
          <p:nvPr userDrawn="1"/>
        </p:nvSpPr>
        <p:spPr>
          <a:xfrm>
            <a:off x="2366435" y="3868109"/>
            <a:ext cx="1620321" cy="36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3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3382987" y="1900157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4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テキスト プレースホルダー 6"/>
          <p:cNvSpPr>
            <a:spLocks noGrp="1"/>
          </p:cNvSpPr>
          <p:nvPr>
            <p:ph type="body" sz="quarter" idx="30" hasCustomPrompt="1"/>
          </p:nvPr>
        </p:nvSpPr>
        <p:spPr>
          <a:xfrm>
            <a:off x="3378658" y="1245565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正方形/長方形 64"/>
          <p:cNvSpPr/>
          <p:nvPr userDrawn="1"/>
        </p:nvSpPr>
        <p:spPr>
          <a:xfrm>
            <a:off x="3582636" y="1884936"/>
            <a:ext cx="1620321" cy="360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6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4626049" y="3269355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5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7" name="テキスト プレースホルダー 6"/>
          <p:cNvSpPr>
            <a:spLocks noGrp="1"/>
          </p:cNvSpPr>
          <p:nvPr>
            <p:ph type="body" sz="quarter" idx="32" hasCustomPrompt="1"/>
          </p:nvPr>
        </p:nvSpPr>
        <p:spPr>
          <a:xfrm>
            <a:off x="4621720" y="3647177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8" name="正方形/長方形 67"/>
          <p:cNvSpPr/>
          <p:nvPr userDrawn="1"/>
        </p:nvSpPr>
        <p:spPr>
          <a:xfrm>
            <a:off x="4825698" y="3598473"/>
            <a:ext cx="1620321" cy="3600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9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5849178" y="1629813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6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0" name="テキスト プレースホルダー 6"/>
          <p:cNvSpPr>
            <a:spLocks noGrp="1"/>
          </p:cNvSpPr>
          <p:nvPr>
            <p:ph type="body" sz="quarter" idx="34" hasCustomPrompt="1"/>
          </p:nvPr>
        </p:nvSpPr>
        <p:spPr>
          <a:xfrm>
            <a:off x="5844849" y="975221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1" name="正方形/長方形 70"/>
          <p:cNvSpPr/>
          <p:nvPr userDrawn="1"/>
        </p:nvSpPr>
        <p:spPr>
          <a:xfrm>
            <a:off x="6048827" y="1614592"/>
            <a:ext cx="1620321" cy="3600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8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1AB4C4C-6B84-4A4F-B2CE-EB9DE1815EFF}"/>
              </a:ext>
            </a:extLst>
          </p:cNvPr>
          <p:cNvCxnSpPr>
            <a:cxnSpLocks/>
            <a:stCxn id="18" idx="2"/>
            <a:endCxn id="17" idx="5"/>
          </p:cNvCxnSpPr>
          <p:nvPr userDrawn="1"/>
        </p:nvCxnSpPr>
        <p:spPr>
          <a:xfrm flipH="1" flipV="1">
            <a:off x="2059277" y="2878805"/>
            <a:ext cx="929524" cy="3996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BD86A00-3520-4F85-9A8C-328D527203CC}"/>
              </a:ext>
            </a:extLst>
          </p:cNvPr>
          <p:cNvCxnSpPr>
            <a:cxnSpLocks/>
            <a:stCxn id="18" idx="6"/>
            <a:endCxn id="19" idx="3"/>
          </p:cNvCxnSpPr>
          <p:nvPr userDrawn="1"/>
        </p:nvCxnSpPr>
        <p:spPr>
          <a:xfrm flipV="1">
            <a:off x="3344457" y="2616097"/>
            <a:ext cx="929525" cy="6623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DCAD338-6333-4F78-A360-278A9EB9DAB8}"/>
              </a:ext>
            </a:extLst>
          </p:cNvPr>
          <p:cNvCxnSpPr>
            <a:cxnSpLocks/>
            <a:stCxn id="20" idx="1"/>
            <a:endCxn id="19" idx="6"/>
          </p:cNvCxnSpPr>
          <p:nvPr userDrawn="1"/>
        </p:nvCxnSpPr>
        <p:spPr>
          <a:xfrm flipH="1" flipV="1">
            <a:off x="4577553" y="2490365"/>
            <a:ext cx="929524" cy="39968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EEDCBD8-0FAC-4953-AFBC-83C7AAB534CF}"/>
              </a:ext>
            </a:extLst>
          </p:cNvPr>
          <p:cNvCxnSpPr>
            <a:cxnSpLocks/>
            <a:stCxn id="20" idx="6"/>
            <a:endCxn id="21" idx="3"/>
          </p:cNvCxnSpPr>
          <p:nvPr userDrawn="1"/>
        </p:nvCxnSpPr>
        <p:spPr>
          <a:xfrm flipV="1">
            <a:off x="5810648" y="2353388"/>
            <a:ext cx="929525" cy="66239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191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5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250"/>
                            </p:stCondLst>
                            <p:childTnLst>
                              <p:par>
                                <p:cTn id="61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3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25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750"/>
                            </p:stCondLst>
                            <p:childTnLst>
                              <p:par>
                                <p:cTn id="9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9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4" grpId="0" animBg="1"/>
      <p:bldP spid="15" grpId="0" animBg="1"/>
      <p:bldP spid="54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animBg="1"/>
      <p:bldP spid="6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animBg="1"/>
      <p:bldP spid="63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/>
      <p:bldP spid="6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/>
      <p:bldP spid="38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46974" y="45208"/>
            <a:ext cx="6928532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546974" y="515787"/>
            <a:ext cx="4887622" cy="252028"/>
          </a:xfrm>
        </p:spPr>
        <p:txBody>
          <a:bodyPr/>
          <a:lstStyle>
            <a:lvl1pPr marL="0" indent="0">
              <a:buNone/>
              <a:defRPr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610492" y="757333"/>
            <a:ext cx="1620321" cy="3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8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BD86A00-3520-4F85-9A8C-328D527203CC}"/>
              </a:ext>
            </a:extLst>
          </p:cNvPr>
          <p:cNvCxnSpPr>
            <a:cxnSpLocks/>
            <a:stCxn id="48" idx="6"/>
            <a:endCxn id="49" idx="2"/>
          </p:cNvCxnSpPr>
          <p:nvPr userDrawn="1"/>
        </p:nvCxnSpPr>
        <p:spPr>
          <a:xfrm>
            <a:off x="2039689" y="2382845"/>
            <a:ext cx="21206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円/楕円 15">
            <a:extLst>
              <a:ext uri="{FF2B5EF4-FFF2-40B4-BE49-F238E27FC236}">
                <a16:creationId xmlns:a16="http://schemas.microsoft.com/office/drawing/2014/main" id="{926D42CA-6CBD-432F-B846-487490F68142}"/>
              </a:ext>
            </a:extLst>
          </p:cNvPr>
          <p:cNvSpPr/>
          <p:nvPr userDrawn="1"/>
        </p:nvSpPr>
        <p:spPr>
          <a:xfrm>
            <a:off x="1684033" y="2205032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49" name="円/楕円 17">
            <a:extLst>
              <a:ext uri="{FF2B5EF4-FFF2-40B4-BE49-F238E27FC236}">
                <a16:creationId xmlns:a16="http://schemas.microsoft.com/office/drawing/2014/main" id="{9CC39CC4-DB3E-4B67-BF78-396012298B75}"/>
              </a:ext>
            </a:extLst>
          </p:cNvPr>
          <p:cNvSpPr/>
          <p:nvPr userDrawn="1"/>
        </p:nvSpPr>
        <p:spPr>
          <a:xfrm>
            <a:off x="4160376" y="2205032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0" name="円/楕円 4">
            <a:extLst>
              <a:ext uri="{FF2B5EF4-FFF2-40B4-BE49-F238E27FC236}">
                <a16:creationId xmlns:a16="http://schemas.microsoft.com/office/drawing/2014/main" id="{77DE742A-FF75-4B63-814F-383CE65D8DF1}"/>
              </a:ext>
            </a:extLst>
          </p:cNvPr>
          <p:cNvSpPr/>
          <p:nvPr userDrawn="1"/>
        </p:nvSpPr>
        <p:spPr>
          <a:xfrm>
            <a:off x="1747551" y="2301790"/>
            <a:ext cx="228620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2" name="円/楕円 11">
            <a:extLst>
              <a:ext uri="{FF2B5EF4-FFF2-40B4-BE49-F238E27FC236}">
                <a16:creationId xmlns:a16="http://schemas.microsoft.com/office/drawing/2014/main" id="{889CC09E-E621-4ED8-80C1-6C512ED67E3D}"/>
              </a:ext>
            </a:extLst>
          </p:cNvPr>
          <p:cNvSpPr/>
          <p:nvPr userDrawn="1"/>
        </p:nvSpPr>
        <p:spPr>
          <a:xfrm>
            <a:off x="4223894" y="2235299"/>
            <a:ext cx="22862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7" name="テキスト プレースホルダー 6">
            <a:extLst>
              <a:ext uri="{FF2B5EF4-FFF2-40B4-BE49-F238E27FC236}">
                <a16:creationId xmlns:a16="http://schemas.microsoft.com/office/drawing/2014/main" id="{3B737C54-CF42-4F45-B9CA-45B833ED637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0439" y="2610100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1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正方形/長方形 49">
            <a:extLst>
              <a:ext uri="{FF2B5EF4-FFF2-40B4-BE49-F238E27FC236}">
                <a16:creationId xmlns:a16="http://schemas.microsoft.com/office/drawing/2014/main" id="{4A0EE9B6-D78E-4B98-9F0B-F64E78948648}"/>
              </a:ext>
            </a:extLst>
          </p:cNvPr>
          <p:cNvSpPr/>
          <p:nvPr userDrawn="1"/>
        </p:nvSpPr>
        <p:spPr>
          <a:xfrm>
            <a:off x="1070088" y="2939218"/>
            <a:ext cx="1620321" cy="360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9" name="テキスト プレースホルダー 6">
            <a:extLst>
              <a:ext uri="{FF2B5EF4-FFF2-40B4-BE49-F238E27FC236}">
                <a16:creationId xmlns:a16="http://schemas.microsoft.com/office/drawing/2014/main" id="{E25C0F8F-FA14-47FF-AE35-E6DB87F4F7C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338361" y="2610100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2" name="テキスト プレースホルダー 6">
            <a:extLst>
              <a:ext uri="{FF2B5EF4-FFF2-40B4-BE49-F238E27FC236}">
                <a16:creationId xmlns:a16="http://schemas.microsoft.com/office/drawing/2014/main" id="{3E00CA89-B45A-4BEB-8A21-F5D1A70C483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334032" y="2987922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3" name="正方形/長方形 61">
            <a:extLst>
              <a:ext uri="{FF2B5EF4-FFF2-40B4-BE49-F238E27FC236}">
                <a16:creationId xmlns:a16="http://schemas.microsoft.com/office/drawing/2014/main" id="{89D92360-3D1B-4233-B046-FAF6B4330FB4}"/>
              </a:ext>
            </a:extLst>
          </p:cNvPr>
          <p:cNvSpPr/>
          <p:nvPr userDrawn="1"/>
        </p:nvSpPr>
        <p:spPr>
          <a:xfrm>
            <a:off x="3538010" y="2939218"/>
            <a:ext cx="1620321" cy="36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74" name="テキスト プレースホルダー 6">
            <a:extLst>
              <a:ext uri="{FF2B5EF4-FFF2-40B4-BE49-F238E27FC236}">
                <a16:creationId xmlns:a16="http://schemas.microsoft.com/office/drawing/2014/main" id="{4C4D3C3E-6679-4651-9E07-EFB488A469D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816157" y="2606169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5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5" name="テキスト プレースホルダー 6">
            <a:extLst>
              <a:ext uri="{FF2B5EF4-FFF2-40B4-BE49-F238E27FC236}">
                <a16:creationId xmlns:a16="http://schemas.microsoft.com/office/drawing/2014/main" id="{A669A821-F417-46A4-AC47-BF2032DC11A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811828" y="2983991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6" name="正方形/長方形 67">
            <a:extLst>
              <a:ext uri="{FF2B5EF4-FFF2-40B4-BE49-F238E27FC236}">
                <a16:creationId xmlns:a16="http://schemas.microsoft.com/office/drawing/2014/main" id="{5B1F9AC9-1495-4E79-BCDE-AF5C1BE4F0D8}"/>
              </a:ext>
            </a:extLst>
          </p:cNvPr>
          <p:cNvSpPr/>
          <p:nvPr userDrawn="1"/>
        </p:nvSpPr>
        <p:spPr>
          <a:xfrm>
            <a:off x="6015806" y="2935287"/>
            <a:ext cx="1620321" cy="3600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77" name="テキスト プレースホルダー 6">
            <a:extLst>
              <a:ext uri="{FF2B5EF4-FFF2-40B4-BE49-F238E27FC236}">
                <a16:creationId xmlns:a16="http://schemas.microsoft.com/office/drawing/2014/main" id="{6703A5AF-97A8-4CEA-98C6-6DB415930EA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6110" y="2987922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8" name="円/楕円 19">
            <a:extLst>
              <a:ext uri="{FF2B5EF4-FFF2-40B4-BE49-F238E27FC236}">
                <a16:creationId xmlns:a16="http://schemas.microsoft.com/office/drawing/2014/main" id="{5EDA10AF-4FE5-4FA4-B311-0118DF9C7526}"/>
              </a:ext>
            </a:extLst>
          </p:cNvPr>
          <p:cNvSpPr/>
          <p:nvPr userDrawn="1"/>
        </p:nvSpPr>
        <p:spPr>
          <a:xfrm>
            <a:off x="6636719" y="2204187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79" name="円/楕円 13">
            <a:extLst>
              <a:ext uri="{FF2B5EF4-FFF2-40B4-BE49-F238E27FC236}">
                <a16:creationId xmlns:a16="http://schemas.microsoft.com/office/drawing/2014/main" id="{7D42EB63-C8B6-412A-A41A-FF22AE89E48A}"/>
              </a:ext>
            </a:extLst>
          </p:cNvPr>
          <p:cNvSpPr/>
          <p:nvPr userDrawn="1"/>
        </p:nvSpPr>
        <p:spPr>
          <a:xfrm>
            <a:off x="6700237" y="2267699"/>
            <a:ext cx="22862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12C9093-D28E-4FD2-A2DC-C2D03572506E}"/>
              </a:ext>
            </a:extLst>
          </p:cNvPr>
          <p:cNvCxnSpPr>
            <a:cxnSpLocks/>
            <a:stCxn id="49" idx="6"/>
            <a:endCxn id="78" idx="2"/>
          </p:cNvCxnSpPr>
          <p:nvPr userDrawn="1"/>
        </p:nvCxnSpPr>
        <p:spPr>
          <a:xfrm flipV="1">
            <a:off x="4516032" y="2382000"/>
            <a:ext cx="2120687" cy="84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78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1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85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35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1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38" grpId="0"/>
      <p:bldP spid="48" grpId="0" animBg="1"/>
      <p:bldP spid="49" grpId="0" animBg="1"/>
      <p:bldP spid="50" grpId="0" animBg="1"/>
      <p:bldP spid="52" grpId="0" animBg="1"/>
      <p:bldP spid="5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animBg="1"/>
      <p:bldP spid="5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animBg="1"/>
      <p:bldP spid="7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animBg="1"/>
      <p:bldP spid="7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animBg="1"/>
      <p:bldP spid="79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8650" y="947577"/>
            <a:ext cx="7886700" cy="33791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549136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D91299-34B4-405B-8FF9-E70AD6E8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474563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フリーフォーム 75"/>
          <p:cNvSpPr/>
          <p:nvPr userDrawn="1"/>
        </p:nvSpPr>
        <p:spPr>
          <a:xfrm>
            <a:off x="0" y="2182091"/>
            <a:ext cx="9144794" cy="1302327"/>
          </a:xfrm>
          <a:custGeom>
            <a:avLst/>
            <a:gdLst>
              <a:gd name="connsiteX0" fmla="*/ 0 w 18288000"/>
              <a:gd name="connsiteY0" fmla="*/ 1343891 h 2604654"/>
              <a:gd name="connsiteX1" fmla="*/ 2854036 w 18288000"/>
              <a:gd name="connsiteY1" fmla="*/ 2604654 h 2604654"/>
              <a:gd name="connsiteX2" fmla="*/ 5320145 w 18288000"/>
              <a:gd name="connsiteY2" fmla="*/ 1052945 h 2604654"/>
              <a:gd name="connsiteX3" fmla="*/ 7772400 w 18288000"/>
              <a:gd name="connsiteY3" fmla="*/ 2119745 h 2604654"/>
              <a:gd name="connsiteX4" fmla="*/ 10224655 w 18288000"/>
              <a:gd name="connsiteY4" fmla="*/ 512618 h 2604654"/>
              <a:gd name="connsiteX5" fmla="*/ 12718473 w 18288000"/>
              <a:gd name="connsiteY5" fmla="*/ 1579418 h 2604654"/>
              <a:gd name="connsiteX6" fmla="*/ 15184582 w 18288000"/>
              <a:gd name="connsiteY6" fmla="*/ 0 h 2604654"/>
              <a:gd name="connsiteX7" fmla="*/ 18288000 w 18288000"/>
              <a:gd name="connsiteY7" fmla="*/ 969818 h 2604654"/>
              <a:gd name="connsiteX8" fmla="*/ 18288000 w 18288000"/>
              <a:gd name="connsiteY8" fmla="*/ 969818 h 2604654"/>
              <a:gd name="connsiteX9" fmla="*/ 18288000 w 18288000"/>
              <a:gd name="connsiteY9" fmla="*/ 969818 h 2604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88000" h="2604654">
                <a:moveTo>
                  <a:pt x="0" y="1343891"/>
                </a:moveTo>
                <a:lnTo>
                  <a:pt x="2854036" y="2604654"/>
                </a:lnTo>
                <a:lnTo>
                  <a:pt x="5320145" y="1052945"/>
                </a:lnTo>
                <a:lnTo>
                  <a:pt x="7772400" y="2119745"/>
                </a:lnTo>
                <a:lnTo>
                  <a:pt x="10224655" y="512618"/>
                </a:lnTo>
                <a:lnTo>
                  <a:pt x="12718473" y="1579418"/>
                </a:lnTo>
                <a:lnTo>
                  <a:pt x="15184582" y="0"/>
                </a:lnTo>
                <a:lnTo>
                  <a:pt x="18288000" y="969818"/>
                </a:lnTo>
                <a:lnTo>
                  <a:pt x="18288000" y="969818"/>
                </a:lnTo>
                <a:lnTo>
                  <a:pt x="18288000" y="969818"/>
                </a:lnTo>
              </a:path>
            </a:pathLst>
          </a:custGeom>
          <a:noFill/>
          <a:ln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6" name="円/楕円 15"/>
          <p:cNvSpPr/>
          <p:nvPr userDrawn="1"/>
        </p:nvSpPr>
        <p:spPr>
          <a:xfrm>
            <a:off x="1246510" y="3318287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7" name="円/楕円 16"/>
          <p:cNvSpPr/>
          <p:nvPr userDrawn="1"/>
        </p:nvSpPr>
        <p:spPr>
          <a:xfrm>
            <a:off x="2479606" y="2530161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8" name="円/楕円 17"/>
          <p:cNvSpPr/>
          <p:nvPr userDrawn="1"/>
        </p:nvSpPr>
        <p:spPr>
          <a:xfrm>
            <a:off x="3712701" y="3055578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9" name="円/楕円 18"/>
          <p:cNvSpPr/>
          <p:nvPr userDrawn="1"/>
        </p:nvSpPr>
        <p:spPr>
          <a:xfrm>
            <a:off x="4945797" y="2267453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0" name="円/楕円 19"/>
          <p:cNvSpPr/>
          <p:nvPr userDrawn="1"/>
        </p:nvSpPr>
        <p:spPr>
          <a:xfrm>
            <a:off x="6178892" y="2792870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1" name="円/楕円 20"/>
          <p:cNvSpPr/>
          <p:nvPr userDrawn="1"/>
        </p:nvSpPr>
        <p:spPr>
          <a:xfrm>
            <a:off x="7411988" y="2004744"/>
            <a:ext cx="355656" cy="35562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573264" y="463356"/>
            <a:ext cx="4887622" cy="252028"/>
          </a:xfrm>
        </p:spPr>
        <p:txBody>
          <a:bodyPr/>
          <a:lstStyle>
            <a:lvl1pPr marL="0" indent="0">
              <a:buNone/>
              <a:defRPr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728487" y="712999"/>
            <a:ext cx="1620321" cy="3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" name="円/楕円 4"/>
          <p:cNvSpPr/>
          <p:nvPr userDrawn="1"/>
        </p:nvSpPr>
        <p:spPr>
          <a:xfrm>
            <a:off x="1310028" y="3381799"/>
            <a:ext cx="228620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1" name="円/楕円 10"/>
          <p:cNvSpPr/>
          <p:nvPr userDrawn="1"/>
        </p:nvSpPr>
        <p:spPr>
          <a:xfrm>
            <a:off x="2543124" y="2593674"/>
            <a:ext cx="22862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2" name="円/楕円 11"/>
          <p:cNvSpPr/>
          <p:nvPr userDrawn="1"/>
        </p:nvSpPr>
        <p:spPr>
          <a:xfrm>
            <a:off x="3776219" y="3119091"/>
            <a:ext cx="22862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3" name="円/楕円 12"/>
          <p:cNvSpPr/>
          <p:nvPr userDrawn="1"/>
        </p:nvSpPr>
        <p:spPr>
          <a:xfrm>
            <a:off x="5009315" y="2330965"/>
            <a:ext cx="22862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4" name="円/楕円 13"/>
          <p:cNvSpPr/>
          <p:nvPr userDrawn="1"/>
        </p:nvSpPr>
        <p:spPr>
          <a:xfrm>
            <a:off x="6242410" y="2856382"/>
            <a:ext cx="22862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5" name="円/楕円 14"/>
          <p:cNvSpPr/>
          <p:nvPr userDrawn="1"/>
        </p:nvSpPr>
        <p:spPr>
          <a:xfrm>
            <a:off x="7475506" y="2068257"/>
            <a:ext cx="228620" cy="228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48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414529" y="3749591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1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410200" y="4127413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正方形/長方形 49"/>
          <p:cNvSpPr/>
          <p:nvPr userDrawn="1"/>
        </p:nvSpPr>
        <p:spPr>
          <a:xfrm>
            <a:off x="614178" y="4078709"/>
            <a:ext cx="1620321" cy="360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54" name="テキスト プレースホルダー 6"/>
          <p:cNvSpPr>
            <a:spLocks noGrp="1"/>
          </p:cNvSpPr>
          <p:nvPr>
            <p:ph type="body" sz="quarter" idx="25" hasCustomPrompt="1"/>
          </p:nvPr>
        </p:nvSpPr>
        <p:spPr>
          <a:xfrm>
            <a:off x="1634800" y="2083478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3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テキスト プレースホルダー 6"/>
          <p:cNvSpPr>
            <a:spLocks noGrp="1"/>
          </p:cNvSpPr>
          <p:nvPr>
            <p:ph type="body" sz="quarter" idx="26" hasCustomPrompt="1"/>
          </p:nvPr>
        </p:nvSpPr>
        <p:spPr>
          <a:xfrm>
            <a:off x="1630471" y="1428886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正方形/長方形 55"/>
          <p:cNvSpPr/>
          <p:nvPr userDrawn="1"/>
        </p:nvSpPr>
        <p:spPr>
          <a:xfrm>
            <a:off x="1834449" y="2068257"/>
            <a:ext cx="1620321" cy="3600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0" name="テキスト プレースホルダー 6"/>
          <p:cNvSpPr>
            <a:spLocks noGrp="1"/>
          </p:cNvSpPr>
          <p:nvPr>
            <p:ph type="body" sz="quarter" idx="27" hasCustomPrompt="1"/>
          </p:nvPr>
        </p:nvSpPr>
        <p:spPr>
          <a:xfrm>
            <a:off x="2890686" y="3493892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2886357" y="3871714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正方形/長方形 61"/>
          <p:cNvSpPr/>
          <p:nvPr userDrawn="1"/>
        </p:nvSpPr>
        <p:spPr>
          <a:xfrm>
            <a:off x="3090335" y="3823010"/>
            <a:ext cx="1620321" cy="36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3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4106887" y="1855058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4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テキスト プレースホルダー 6"/>
          <p:cNvSpPr>
            <a:spLocks noGrp="1"/>
          </p:cNvSpPr>
          <p:nvPr>
            <p:ph type="body" sz="quarter" idx="30" hasCustomPrompt="1"/>
          </p:nvPr>
        </p:nvSpPr>
        <p:spPr>
          <a:xfrm>
            <a:off x="4102558" y="1200466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正方形/長方形 64"/>
          <p:cNvSpPr/>
          <p:nvPr userDrawn="1"/>
        </p:nvSpPr>
        <p:spPr>
          <a:xfrm>
            <a:off x="4306536" y="1839837"/>
            <a:ext cx="1620321" cy="360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6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5349949" y="3224256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5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7" name="テキスト プレースホルダー 6"/>
          <p:cNvSpPr>
            <a:spLocks noGrp="1"/>
          </p:cNvSpPr>
          <p:nvPr>
            <p:ph type="body" sz="quarter" idx="32" hasCustomPrompt="1"/>
          </p:nvPr>
        </p:nvSpPr>
        <p:spPr>
          <a:xfrm>
            <a:off x="5345620" y="3602078"/>
            <a:ext cx="2028277" cy="61166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8" name="正方形/長方形 67"/>
          <p:cNvSpPr/>
          <p:nvPr userDrawn="1"/>
        </p:nvSpPr>
        <p:spPr>
          <a:xfrm>
            <a:off x="5549598" y="3553374"/>
            <a:ext cx="1620321" cy="3600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69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6573078" y="1584714"/>
            <a:ext cx="2019618" cy="360040"/>
          </a:xfrm>
        </p:spPr>
        <p:txBody>
          <a:bodyPr anchor="b">
            <a:noAutofit/>
          </a:bodyPr>
          <a:lstStyle>
            <a:lvl1pPr algn="ctr">
              <a:defRPr sz="1400" i="0" baseline="0">
                <a:solidFill>
                  <a:schemeClr val="accent6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0" name="テキスト プレースホルダー 6"/>
          <p:cNvSpPr>
            <a:spLocks noGrp="1"/>
          </p:cNvSpPr>
          <p:nvPr>
            <p:ph type="body" sz="quarter" idx="34" hasCustomPrompt="1"/>
          </p:nvPr>
        </p:nvSpPr>
        <p:spPr>
          <a:xfrm>
            <a:off x="6568749" y="930122"/>
            <a:ext cx="2028277" cy="611661"/>
          </a:xfrm>
        </p:spPr>
        <p:txBody>
          <a:bodyPr anchor="b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1" name="正方形/長方形 70"/>
          <p:cNvSpPr/>
          <p:nvPr userDrawn="1"/>
        </p:nvSpPr>
        <p:spPr>
          <a:xfrm>
            <a:off x="6772727" y="1569493"/>
            <a:ext cx="1620321" cy="3600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8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67280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50"/>
                            </p:stCondLst>
                            <p:childTnLst>
                              <p:par>
                                <p:cTn id="4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5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7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75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250"/>
                            </p:stCondLst>
                            <p:childTnLst>
                              <p:par>
                                <p:cTn id="8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5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5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1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2250"/>
                            </p:stCondLst>
                            <p:childTnLst>
                              <p:par>
                                <p:cTn id="1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2750"/>
                            </p:stCondLst>
                            <p:childTnLst>
                              <p:par>
                                <p:cTn id="121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7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" presetClass="entr" presetSubtype="1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45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5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4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animBg="1"/>
      <p:bldP spid="54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animBg="1"/>
      <p:bldP spid="6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animBg="1"/>
      <p:bldP spid="63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/>
      <p:bldP spid="6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/>
      <p:bldP spid="38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583408" y="771550"/>
            <a:ext cx="7165418" cy="252028"/>
          </a:xfrm>
        </p:spPr>
        <p:txBody>
          <a:bodyPr vert="horz" lIns="163275" tIns="81638" rIns="163275" bIns="81638" rtlCol="0">
            <a:normAutofit/>
          </a:bodyPr>
          <a:lstStyle>
            <a:lvl1pPr>
              <a:defRPr lang="ja-JP" altLang="en-US" i="1" dirty="0">
                <a:solidFill>
                  <a:schemeClr val="tx1">
                    <a:lumMod val="50000"/>
                    <a:lumOff val="50000"/>
                  </a:schemeClr>
                </a:solidFill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619415" y="699542"/>
            <a:ext cx="1620321" cy="3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0" name="円/楕円 9"/>
          <p:cNvSpPr/>
          <p:nvPr userDrawn="1"/>
        </p:nvSpPr>
        <p:spPr>
          <a:xfrm>
            <a:off x="691128" y="1371430"/>
            <a:ext cx="1576536" cy="1576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2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677059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1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3" name="円/楕円 12"/>
          <p:cNvSpPr/>
          <p:nvPr userDrawn="1"/>
        </p:nvSpPr>
        <p:spPr>
          <a:xfrm>
            <a:off x="2769810" y="1371430"/>
            <a:ext cx="1576536" cy="15764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4" name="円/楕円 13"/>
          <p:cNvSpPr/>
          <p:nvPr userDrawn="1"/>
        </p:nvSpPr>
        <p:spPr>
          <a:xfrm>
            <a:off x="2687860" y="1309357"/>
            <a:ext cx="1576536" cy="1576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5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2755741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3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4848492" y="1371430"/>
            <a:ext cx="1576536" cy="1576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7" name="円/楕円 16"/>
          <p:cNvSpPr/>
          <p:nvPr userDrawn="1"/>
        </p:nvSpPr>
        <p:spPr>
          <a:xfrm>
            <a:off x="4766542" y="1309357"/>
            <a:ext cx="1576536" cy="1576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8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4834422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2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9" name="円/楕円 18"/>
          <p:cNvSpPr/>
          <p:nvPr userDrawn="1"/>
        </p:nvSpPr>
        <p:spPr>
          <a:xfrm>
            <a:off x="6927174" y="1371430"/>
            <a:ext cx="1576536" cy="15764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0" name="円/楕円 19"/>
          <p:cNvSpPr/>
          <p:nvPr userDrawn="1"/>
        </p:nvSpPr>
        <p:spPr>
          <a:xfrm>
            <a:off x="6845224" y="1309357"/>
            <a:ext cx="1576536" cy="15764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1" name="図プレースホルダー 5"/>
          <p:cNvSpPr>
            <a:spLocks noGrp="1"/>
          </p:cNvSpPr>
          <p:nvPr>
            <p:ph type="pic" sz="quarter" idx="17" hasCustomPrompt="1"/>
          </p:nvPr>
        </p:nvSpPr>
        <p:spPr>
          <a:xfrm>
            <a:off x="6913105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4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2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441440" y="2994068"/>
            <a:ext cx="1988988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1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517688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636527" y="3558929"/>
            <a:ext cx="1620321" cy="360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25" hasCustomPrompt="1"/>
          </p:nvPr>
        </p:nvSpPr>
        <p:spPr>
          <a:xfrm>
            <a:off x="2510377" y="2992897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3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26" hasCustomPrompt="1"/>
          </p:nvPr>
        </p:nvSpPr>
        <p:spPr>
          <a:xfrm>
            <a:off x="2600360" y="3608423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2719199" y="3557756"/>
            <a:ext cx="1620321" cy="3600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27" hasCustomPrompt="1"/>
          </p:nvPr>
        </p:nvSpPr>
        <p:spPr>
          <a:xfrm>
            <a:off x="4595649" y="2994068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4683032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4801872" y="3558929"/>
            <a:ext cx="1620321" cy="36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1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6680922" y="2994068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4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テキスト プレースホルダー 6"/>
          <p:cNvSpPr>
            <a:spLocks noGrp="1"/>
          </p:cNvSpPr>
          <p:nvPr>
            <p:ph type="body" sz="quarter" idx="30" hasCustomPrompt="1"/>
          </p:nvPr>
        </p:nvSpPr>
        <p:spPr>
          <a:xfrm>
            <a:off x="6765705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6884544" y="3558929"/>
            <a:ext cx="1620321" cy="360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34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516513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1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6"/>
          <p:cNvSpPr>
            <a:spLocks noGrp="1"/>
          </p:cNvSpPr>
          <p:nvPr>
            <p:ph type="body" sz="quarter" idx="32" hasCustomPrompt="1"/>
          </p:nvPr>
        </p:nvSpPr>
        <p:spPr>
          <a:xfrm>
            <a:off x="2599186" y="3241481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4681858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6"/>
          <p:cNvSpPr>
            <a:spLocks noGrp="1"/>
          </p:cNvSpPr>
          <p:nvPr>
            <p:ph type="body" sz="quarter" idx="34" hasCustomPrompt="1"/>
          </p:nvPr>
        </p:nvSpPr>
        <p:spPr>
          <a:xfrm>
            <a:off x="6764531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8576329" y="4716394"/>
            <a:ext cx="540107" cy="273844"/>
          </a:xfrm>
          <a:prstGeom prst="rect">
            <a:avLst/>
          </a:prstGeom>
        </p:spPr>
        <p:txBody>
          <a:bodyPr/>
          <a:lstStyle/>
          <a:p>
            <a:fld id="{E6459DFB-86F3-43FA-8567-2EA6E426AE90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39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956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450"/>
                            </p:stCondLst>
                            <p:childTnLst>
                              <p:par>
                                <p:cTn id="2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9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50"/>
                            </p:stCondLst>
                            <p:childTnLst>
                              <p:par>
                                <p:cTn id="3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1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1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6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1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1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550"/>
                            </p:stCondLst>
                            <p:childTnLst>
                              <p:par>
                                <p:cTn id="10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705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550"/>
                            </p:stCondLst>
                            <p:childTnLst>
                              <p:par>
                                <p:cTn id="1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15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" presetClass="entr" presetSubtype="1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2" presetClass="entr" presetSubtype="1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9100"/>
                            </p:stCondLst>
                            <p:childTnLst>
                              <p:par>
                                <p:cTn id="14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9600"/>
                            </p:stCondLst>
                            <p:childTnLst>
                              <p:par>
                                <p:cTn id="1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0100"/>
                            </p:stCondLst>
                            <p:childTnLst>
                              <p:par>
                                <p:cTn id="15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10" grpId="0" animBg="1"/>
      <p:bldP spid="10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animBg="1"/>
      <p:bldP spid="3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583408" y="771550"/>
            <a:ext cx="7165418" cy="252028"/>
          </a:xfrm>
        </p:spPr>
        <p:txBody>
          <a:bodyPr vert="horz" lIns="163275" tIns="81638" rIns="163275" bIns="81638" rtlCol="0">
            <a:normAutofit/>
          </a:bodyPr>
          <a:lstStyle>
            <a:lvl1pPr>
              <a:defRPr lang="ja-JP" altLang="en-US" i="1" dirty="0">
                <a:solidFill>
                  <a:schemeClr val="tx1">
                    <a:lumMod val="50000"/>
                    <a:lumOff val="50000"/>
                  </a:schemeClr>
                </a:solidFill>
                <a:cs typeface="Open Sans Light" panose="020B0306030504020204" pitchFamily="34" charset="0"/>
              </a:defRPr>
            </a:lvl1pPr>
          </a:lstStyle>
          <a:p>
            <a:pPr lvl="0"/>
            <a:r>
              <a:rPr kumimoji="1" lang="en-US" altLang="ja-JP" dirty="0"/>
              <a:t>Short description goes here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619415" y="699542"/>
            <a:ext cx="1620321" cy="360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/>
          </a:p>
        </p:txBody>
      </p:sp>
      <p:sp>
        <p:nvSpPr>
          <p:cNvPr id="12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670099" y="1331787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1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5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2755741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3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8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4834422" y="135032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2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1" name="図プレースホルダー 5"/>
          <p:cNvSpPr>
            <a:spLocks noGrp="1"/>
          </p:cNvSpPr>
          <p:nvPr>
            <p:ph type="pic" sz="quarter" idx="17" hasCustomPrompt="1"/>
          </p:nvPr>
        </p:nvSpPr>
        <p:spPr>
          <a:xfrm>
            <a:off x="6918402" y="1331788"/>
            <a:ext cx="1531669" cy="1531537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accent4"/>
            </a:solidFill>
          </a:ln>
          <a:effectLst/>
        </p:spPr>
        <p:txBody>
          <a:bodyPr>
            <a:normAutofit/>
          </a:bodyPr>
          <a:lstStyle>
            <a:lvl1pPr>
              <a:defRPr sz="9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2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441440" y="2994068"/>
            <a:ext cx="1988988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1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517688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25" hasCustomPrompt="1"/>
          </p:nvPr>
        </p:nvSpPr>
        <p:spPr>
          <a:xfrm>
            <a:off x="2510377" y="2992897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3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26" hasCustomPrompt="1"/>
          </p:nvPr>
        </p:nvSpPr>
        <p:spPr>
          <a:xfrm>
            <a:off x="2600360" y="3608423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27" hasCustomPrompt="1"/>
          </p:nvPr>
        </p:nvSpPr>
        <p:spPr>
          <a:xfrm>
            <a:off x="4595649" y="2994068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2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4683032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テキスト プレースホルダー 6"/>
          <p:cNvSpPr>
            <a:spLocks noGrp="1"/>
          </p:cNvSpPr>
          <p:nvPr>
            <p:ph type="body" sz="quarter" idx="29" hasCustomPrompt="1"/>
          </p:nvPr>
        </p:nvSpPr>
        <p:spPr>
          <a:xfrm>
            <a:off x="6680922" y="2994068"/>
            <a:ext cx="2006630" cy="360040"/>
          </a:xfrm>
        </p:spPr>
        <p:txBody>
          <a:bodyPr anchor="t">
            <a:noAutofit/>
          </a:bodyPr>
          <a:lstStyle>
            <a:lvl1pPr algn="ctr">
              <a:defRPr sz="1400" i="0" baseline="0">
                <a:solidFill>
                  <a:schemeClr val="accent4"/>
                </a:solidFill>
                <a:latin typeface="Route 159 SemiBold" pitchFamily="50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テキスト プレースホルダー 6"/>
          <p:cNvSpPr>
            <a:spLocks noGrp="1"/>
          </p:cNvSpPr>
          <p:nvPr>
            <p:ph type="body" sz="quarter" idx="30" hasCustomPrompt="1"/>
          </p:nvPr>
        </p:nvSpPr>
        <p:spPr>
          <a:xfrm>
            <a:off x="6765705" y="3609595"/>
            <a:ext cx="1858000" cy="821731"/>
          </a:xfrm>
        </p:spPr>
        <p:txBody>
          <a:bodyPr anchor="t">
            <a:noAutofit/>
          </a:bodyPr>
          <a:lstStyle>
            <a:lvl1pPr algn="ctr">
              <a:defRPr sz="900" i="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6"/>
          <p:cNvSpPr>
            <a:spLocks noGrp="1"/>
          </p:cNvSpPr>
          <p:nvPr>
            <p:ph type="body" sz="quarter" idx="31" hasCustomPrompt="1"/>
          </p:nvPr>
        </p:nvSpPr>
        <p:spPr>
          <a:xfrm>
            <a:off x="516513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1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6"/>
          <p:cNvSpPr>
            <a:spLocks noGrp="1"/>
          </p:cNvSpPr>
          <p:nvPr>
            <p:ph type="body" sz="quarter" idx="32" hasCustomPrompt="1"/>
          </p:nvPr>
        </p:nvSpPr>
        <p:spPr>
          <a:xfrm>
            <a:off x="2599186" y="3241481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テキスト プレースホルダー 6"/>
          <p:cNvSpPr>
            <a:spLocks noGrp="1"/>
          </p:cNvSpPr>
          <p:nvPr>
            <p:ph type="body" sz="quarter" idx="33" hasCustomPrompt="1"/>
          </p:nvPr>
        </p:nvSpPr>
        <p:spPr>
          <a:xfrm>
            <a:off x="4681858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6"/>
          <p:cNvSpPr>
            <a:spLocks noGrp="1"/>
          </p:cNvSpPr>
          <p:nvPr>
            <p:ph type="body" sz="quarter" idx="34" hasCustomPrompt="1"/>
          </p:nvPr>
        </p:nvSpPr>
        <p:spPr>
          <a:xfrm>
            <a:off x="6764531" y="3242653"/>
            <a:ext cx="1858000" cy="286968"/>
          </a:xfrm>
        </p:spPr>
        <p:txBody>
          <a:bodyPr anchor="t">
            <a:noAutofit/>
          </a:bodyPr>
          <a:lstStyle>
            <a:lvl1pPr algn="ctr">
              <a:defRPr sz="900" i="1" baseline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8576329" y="4716394"/>
            <a:ext cx="540107" cy="273844"/>
          </a:xfrm>
          <a:prstGeom prst="rect">
            <a:avLst/>
          </a:prstGeom>
        </p:spPr>
        <p:txBody>
          <a:bodyPr/>
          <a:lstStyle/>
          <a:p>
            <a:fld id="{E6459DFB-86F3-43FA-8567-2EA6E426AE90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39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507991" y="9463858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defPPr>
              <a:defRPr lang="ja-JP"/>
            </a:defPPr>
            <a:lvl1pPr marL="0" algn="r" defTabSz="1632753" rtl="0" eaLnBrk="1" latinLnBrk="0" hangingPunct="1">
              <a:defRPr kumimoji="1"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816376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32753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49129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65505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81882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98258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14634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31011" algn="l" defTabSz="1632753" rtl="0" eaLnBrk="1" latinLnBrk="0" hangingPunct="1"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ESCUELA POLITÉCNICA NACIONAL | Jonathan A. Zea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2829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5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40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9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850"/>
                            </p:stCondLst>
                            <p:childTnLst>
                              <p:par>
                                <p:cTn id="6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35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" presetClass="entr" presetSubtype="1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300"/>
                            </p:stCondLst>
                            <p:childTnLst>
                              <p:par>
                                <p:cTn id="8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8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12" grpId="0" animBg="1"/>
      <p:bldP spid="12" grpId="1" animBg="1"/>
      <p:bldP spid="15" grpId="0" animBg="1"/>
      <p:bldP spid="15" grpId="1" animBg="1"/>
      <p:bldP spid="18" grpId="0" animBg="1"/>
      <p:bldP spid="18" grpId="1" animBg="1"/>
      <p:bldP spid="21" grpId="0" animBg="1"/>
      <p:bldP spid="21" grpId="1" animBg="1"/>
      <p:bldP spid="2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5C704C-62F1-CD41-AB17-1D9C53A61B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92665" y="178045"/>
            <a:ext cx="6087207" cy="456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72055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Topic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346720" cy="2957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6598981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085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6291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456A5C-7C26-4114-A3F4-DFB0CE58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079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F5D2CB-69A1-4A62-91AB-F3E0FA9B4F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0027"/>
          <a:stretch/>
        </p:blipFill>
        <p:spPr>
          <a:xfrm rot="10800000" flipV="1">
            <a:off x="3494866" y="210492"/>
            <a:ext cx="6532536" cy="4417642"/>
          </a:xfrm>
          <a:prstGeom prst="rect">
            <a:avLst/>
          </a:prstGeom>
        </p:spPr>
      </p:pic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38862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456A5C-7C26-4114-A3F4-DFB0CE58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3949902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500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2844563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/>
              <a:t>Insert Object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9B2258-7D3E-4D45-992E-B1AF34B72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20798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0" y="0"/>
            <a:ext cx="9144000" cy="47263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 b="1" i="1">
                <a:solidFill>
                  <a:srgbClr val="387BB9"/>
                </a:solidFill>
              </a:defRPr>
            </a:lvl1pPr>
          </a:lstStyle>
          <a:p>
            <a:pPr lvl="0"/>
            <a:r>
              <a:rPr lang="en-US" dirty="0"/>
              <a:t>Insert Object</a:t>
            </a:r>
          </a:p>
        </p:txBody>
      </p:sp>
    </p:spTree>
    <p:extLst>
      <p:ext uri="{BB962C8B-B14F-4D97-AF65-F5344CB8AC3E}">
        <p14:creationId xmlns:p14="http://schemas.microsoft.com/office/powerpoint/2010/main" val="4021691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0" y="0"/>
            <a:ext cx="9144000" cy="4726364"/>
          </a:xfrm>
        </p:spPr>
        <p:txBody>
          <a:bodyPr anchor="ctr"/>
          <a:lstStyle>
            <a:lvl1pPr marL="0" indent="0" algn="ctr">
              <a:buNone/>
              <a:defRPr sz="900" i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13">
            <a:extLst>
              <a:ext uri="{FF2B5EF4-FFF2-40B4-BE49-F238E27FC236}">
                <a16:creationId xmlns:a16="http://schemas.microsoft.com/office/drawing/2014/main" id="{3D94F37A-4FBB-4674-FB7E-2878271340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7007" y="417136"/>
            <a:ext cx="8049986" cy="440114"/>
          </a:xfrm>
          <a:solidFill>
            <a:schemeClr val="accent6">
              <a:lumMod val="40000"/>
              <a:lumOff val="60000"/>
              <a:alpha val="3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387BB9"/>
                </a:solidFill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3637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image" Target="../media/image7.png"/><Relationship Id="rId5" Type="http://schemas.openxmlformats.org/officeDocument/2006/relationships/image" Target="../media/image1.emf"/><Relationship Id="rId4" Type="http://schemas.openxmlformats.org/officeDocument/2006/relationships/image" Target="../media/image6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A2B630-0D2B-0947-A6F6-98AE6C18E2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5"/>
          <a:srcRect b="22282"/>
          <a:stretch/>
        </p:blipFill>
        <p:spPr>
          <a:xfrm>
            <a:off x="0" y="4723626"/>
            <a:ext cx="9144000" cy="43462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Topic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0716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0E3CF2-90CB-9740-98F8-038213F2F7AA}"/>
              </a:ext>
            </a:extLst>
          </p:cNvPr>
          <p:cNvSpPr txBox="1">
            <a:spLocks/>
          </p:cNvSpPr>
          <p:nvPr userDrawn="1"/>
        </p:nvSpPr>
        <p:spPr>
          <a:xfrm>
            <a:off x="628648" y="4723626"/>
            <a:ext cx="6526691" cy="435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0" i="0" dirty="0">
                <a:solidFill>
                  <a:schemeClr val="bg1"/>
                </a:solidFill>
              </a:rPr>
              <a:t>Jonathan A. Zea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77FC662-B1F0-41CB-BEB5-665E9AD258DA}"/>
              </a:ext>
            </a:extLst>
          </p:cNvPr>
          <p:cNvGrpSpPr/>
          <p:nvPr userDrawn="1"/>
        </p:nvGrpSpPr>
        <p:grpSpPr>
          <a:xfrm>
            <a:off x="7341258" y="4685343"/>
            <a:ext cx="1764642" cy="530406"/>
            <a:chOff x="7341258" y="4685343"/>
            <a:chExt cx="1764642" cy="530406"/>
          </a:xfrm>
        </p:grpSpPr>
        <p:pic>
          <p:nvPicPr>
            <p:cNvPr id="13" name="Picture 12" descr="Graphical user interface, text&#10;&#10;Description automatically generated with medium confidence">
              <a:extLst>
                <a:ext uri="{FF2B5EF4-FFF2-40B4-BE49-F238E27FC236}">
                  <a16:creationId xmlns:a16="http://schemas.microsoft.com/office/drawing/2014/main" id="{D80F76D6-E7D9-4F1A-B103-43995C81A2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>
              <a:biLevel thresh="25000"/>
            </a:blip>
            <a:srcRect l="26854"/>
            <a:stretch/>
          </p:blipFill>
          <p:spPr>
            <a:xfrm>
              <a:off x="7718048" y="4685343"/>
              <a:ext cx="1387852" cy="530406"/>
            </a:xfrm>
            <a:prstGeom prst="rect">
              <a:avLst/>
            </a:prstGeom>
          </p:spPr>
        </p:pic>
        <p:pic>
          <p:nvPicPr>
            <p:cNvPr id="14" name="Picture 13" descr="Graphical user interface, text&#10;&#10;Description automatically generated with medium confidence">
              <a:extLst>
                <a:ext uri="{FF2B5EF4-FFF2-40B4-BE49-F238E27FC236}">
                  <a16:creationId xmlns:a16="http://schemas.microsoft.com/office/drawing/2014/main" id="{3EE17B30-CC81-4757-8D8D-F4E00F81D6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/>
            <a:srcRect r="72691"/>
            <a:stretch/>
          </p:blipFill>
          <p:spPr>
            <a:xfrm>
              <a:off x="7341258" y="4757699"/>
              <a:ext cx="376790" cy="385695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88896A-593E-4CA7-AE03-B9D926B4CF68}"/>
              </a:ext>
            </a:extLst>
          </p:cNvPr>
          <p:cNvSpPr txBox="1"/>
          <p:nvPr userDrawn="1"/>
        </p:nvSpPr>
        <p:spPr>
          <a:xfrm>
            <a:off x="151357" y="4842824"/>
            <a:ext cx="3064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7294F834-4E36-46CF-A633-4B5D9B93D858}" type="slidenum">
              <a:rPr lang="es-EC" sz="800" dirty="0" smtClean="0">
                <a:solidFill>
                  <a:schemeClr val="bg1"/>
                </a:solidFill>
              </a:rPr>
              <a:t>‹#›</a:t>
            </a:fld>
            <a:endParaRPr lang="es-EC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260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35" r:id="rId6"/>
    <p:sldLayoutId id="2147483719" r:id="rId7"/>
    <p:sldLayoutId id="2147483734" r:id="rId8"/>
    <p:sldLayoutId id="2147483736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  <p:sldLayoutId id="2147483733" r:id="rId2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>
          <a:solidFill>
            <a:schemeClr val="accent1">
              <a:lumMod val="75000"/>
            </a:schemeClr>
          </a:solidFill>
          <a:latin typeface="Calibri" charset="0"/>
          <a:ea typeface="Calibri" charset="0"/>
          <a:cs typeface="Calibri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66A1"/>
        </a:buClr>
        <a:buFont typeface="LucidaGrande" charset="0"/>
        <a:buChar char="▸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LucidaGrande" charset="0"/>
        <a:buChar char="-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Courier New" charset="0"/>
        <a:buChar char="o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A2B630-0D2B-0947-A6F6-98AE6C18E2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/>
          <a:srcRect b="22282"/>
          <a:stretch/>
        </p:blipFill>
        <p:spPr>
          <a:xfrm>
            <a:off x="0" y="4723626"/>
            <a:ext cx="9144000" cy="4346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2A8EC2D-3157-DA4D-B40F-A249D70D963D}"/>
              </a:ext>
            </a:extLst>
          </p:cNvPr>
          <p:cNvSpPr/>
          <p:nvPr userDrawn="1"/>
        </p:nvSpPr>
        <p:spPr>
          <a:xfrm>
            <a:off x="-1" y="-14748"/>
            <a:ext cx="9144001" cy="53299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4948" y="32824"/>
            <a:ext cx="7886700" cy="4150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Topic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0716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0E3CF2-90CB-9740-98F8-038213F2F7AA}"/>
              </a:ext>
            </a:extLst>
          </p:cNvPr>
          <p:cNvSpPr txBox="1">
            <a:spLocks/>
          </p:cNvSpPr>
          <p:nvPr userDrawn="1"/>
        </p:nvSpPr>
        <p:spPr>
          <a:xfrm>
            <a:off x="628648" y="4723626"/>
            <a:ext cx="6526691" cy="435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0" i="0" dirty="0">
                <a:solidFill>
                  <a:schemeClr val="bg1"/>
                </a:solidFill>
              </a:rPr>
              <a:t>Jonathan A. Zea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77FC662-B1F0-41CB-BEB5-665E9AD258DA}"/>
              </a:ext>
            </a:extLst>
          </p:cNvPr>
          <p:cNvGrpSpPr/>
          <p:nvPr userDrawn="1"/>
        </p:nvGrpSpPr>
        <p:grpSpPr>
          <a:xfrm>
            <a:off x="7341258" y="4685343"/>
            <a:ext cx="1764642" cy="530406"/>
            <a:chOff x="7341258" y="4685343"/>
            <a:chExt cx="1764642" cy="530406"/>
          </a:xfrm>
        </p:grpSpPr>
        <p:pic>
          <p:nvPicPr>
            <p:cNvPr id="13" name="Picture 12" descr="Graphical user interface, text&#10;&#10;Description automatically generated with medium confidence">
              <a:extLst>
                <a:ext uri="{FF2B5EF4-FFF2-40B4-BE49-F238E27FC236}">
                  <a16:creationId xmlns:a16="http://schemas.microsoft.com/office/drawing/2014/main" id="{D80F76D6-E7D9-4F1A-B103-43995C81A2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>
              <a:biLevel thresh="25000"/>
            </a:blip>
            <a:srcRect l="26854"/>
            <a:stretch/>
          </p:blipFill>
          <p:spPr>
            <a:xfrm>
              <a:off x="7718048" y="4685343"/>
              <a:ext cx="1387852" cy="530406"/>
            </a:xfrm>
            <a:prstGeom prst="rect">
              <a:avLst/>
            </a:prstGeom>
          </p:spPr>
        </p:pic>
        <p:pic>
          <p:nvPicPr>
            <p:cNvPr id="14" name="Picture 13" descr="Graphical user interface, text&#10;&#10;Description automatically generated with medium confidence">
              <a:extLst>
                <a:ext uri="{FF2B5EF4-FFF2-40B4-BE49-F238E27FC236}">
                  <a16:creationId xmlns:a16="http://schemas.microsoft.com/office/drawing/2014/main" id="{3EE17B30-CC81-4757-8D8D-F4E00F81D6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/>
            <a:srcRect r="72691"/>
            <a:stretch/>
          </p:blipFill>
          <p:spPr>
            <a:xfrm>
              <a:off x="7341258" y="4757699"/>
              <a:ext cx="376790" cy="385695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9A943ED-B5C6-483B-BF6A-E3667B376A44}"/>
              </a:ext>
            </a:extLst>
          </p:cNvPr>
          <p:cNvSpPr txBox="1"/>
          <p:nvPr userDrawn="1"/>
        </p:nvSpPr>
        <p:spPr>
          <a:xfrm>
            <a:off x="151357" y="4842824"/>
            <a:ext cx="3064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7294F834-4E36-46CF-A633-4B5D9B93D858}" type="slidenum">
              <a:rPr lang="es-EC" sz="800" dirty="0" smtClean="0">
                <a:solidFill>
                  <a:schemeClr val="bg1"/>
                </a:solidFill>
              </a:rPr>
              <a:t>‹#›</a:t>
            </a:fld>
            <a:endParaRPr lang="es-EC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95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  <p:sldLayoutId id="2147483689" r:id="rId3"/>
    <p:sldLayoutId id="2147483687" r:id="rId4"/>
    <p:sldLayoutId id="2147483675" r:id="rId5"/>
    <p:sldLayoutId id="2147483664" r:id="rId6"/>
    <p:sldLayoutId id="2147483674" r:id="rId7"/>
    <p:sldLayoutId id="214748366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708" r:id="rId15"/>
    <p:sldLayoutId id="2147483709" r:id="rId16"/>
    <p:sldLayoutId id="2147483710" r:id="rId17"/>
    <p:sldLayoutId id="2147483711" r:id="rId18"/>
    <p:sldLayoutId id="2147483712" r:id="rId19"/>
    <p:sldLayoutId id="2147483688" r:id="rId20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>
          <a:solidFill>
            <a:schemeClr val="accent1">
              <a:lumMod val="20000"/>
              <a:lumOff val="80000"/>
            </a:schemeClr>
          </a:solidFill>
          <a:latin typeface="Calibri" charset="0"/>
          <a:ea typeface="Calibri" charset="0"/>
          <a:cs typeface="Calibri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66A1"/>
        </a:buClr>
        <a:buFont typeface="LucidaGrande" charset="0"/>
        <a:buChar char="▸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LucidaGrande" charset="0"/>
        <a:buChar char="-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Courier New" charset="0"/>
        <a:buChar char="o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9A4AEB-9C73-FE43-9E38-3C9DBD40E73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2A8EC2D-3157-DA4D-B40F-A249D70D963D}"/>
              </a:ext>
            </a:extLst>
          </p:cNvPr>
          <p:cNvSpPr/>
          <p:nvPr userDrawn="1"/>
        </p:nvSpPr>
        <p:spPr>
          <a:xfrm>
            <a:off x="-1" y="-14748"/>
            <a:ext cx="4572001" cy="46547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A2B630-0D2B-0947-A6F6-98AE6C18E2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b="22282"/>
          <a:stretch/>
        </p:blipFill>
        <p:spPr>
          <a:xfrm>
            <a:off x="0" y="4625254"/>
            <a:ext cx="9144000" cy="5329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17136"/>
            <a:ext cx="3346720" cy="4150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65633"/>
            <a:ext cx="3346720" cy="2869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0E3CF2-90CB-9740-98F8-038213F2F7AA}"/>
              </a:ext>
            </a:extLst>
          </p:cNvPr>
          <p:cNvSpPr txBox="1">
            <a:spLocks/>
          </p:cNvSpPr>
          <p:nvPr userDrawn="1"/>
        </p:nvSpPr>
        <p:spPr>
          <a:xfrm>
            <a:off x="628649" y="4716405"/>
            <a:ext cx="3022466" cy="350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i="0" dirty="0">
                <a:solidFill>
                  <a:schemeClr val="bg1"/>
                </a:solidFill>
              </a:rPr>
              <a:t>Jonathan A. Zea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9D31FBCB-8CAF-4AB2-A611-4FA07A04E6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t="19908" b="19909"/>
          <a:stretch/>
        </p:blipFill>
        <p:spPr>
          <a:xfrm>
            <a:off x="8116855" y="4569358"/>
            <a:ext cx="1027145" cy="618167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58839926-9966-47FC-A40A-7D0E04E9C6FC}"/>
              </a:ext>
            </a:extLst>
          </p:cNvPr>
          <p:cNvSpPr txBox="1">
            <a:spLocks/>
          </p:cNvSpPr>
          <p:nvPr userDrawn="1"/>
        </p:nvSpPr>
        <p:spPr>
          <a:xfrm>
            <a:off x="5094389" y="4716405"/>
            <a:ext cx="3022466" cy="350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i="0" dirty="0" err="1">
                <a:solidFill>
                  <a:schemeClr val="bg1"/>
                </a:solidFill>
              </a:rPr>
              <a:t>Laboratorio</a:t>
            </a:r>
            <a:r>
              <a:rPr lang="en-US" sz="1200" i="0" dirty="0">
                <a:solidFill>
                  <a:schemeClr val="bg1"/>
                </a:solidFill>
              </a:rPr>
              <a:t> de </a:t>
            </a:r>
            <a:r>
              <a:rPr lang="en-US" sz="1200" i="0" dirty="0" err="1">
                <a:solidFill>
                  <a:schemeClr val="bg1"/>
                </a:solidFill>
              </a:rPr>
              <a:t>Inteligencia</a:t>
            </a:r>
            <a:r>
              <a:rPr lang="en-US" sz="1200" i="0" dirty="0">
                <a:solidFill>
                  <a:schemeClr val="bg1"/>
                </a:solidFill>
              </a:rPr>
              <a:t> y </a:t>
            </a:r>
            <a:r>
              <a:rPr lang="en-US" sz="1200" i="0" dirty="0" err="1">
                <a:solidFill>
                  <a:schemeClr val="bg1"/>
                </a:solidFill>
              </a:rPr>
              <a:t>Visión</a:t>
            </a:r>
            <a:r>
              <a:rPr lang="en-US" sz="1200" i="0" dirty="0">
                <a:solidFill>
                  <a:schemeClr val="bg1"/>
                </a:solidFill>
              </a:rPr>
              <a:t> Artificial</a:t>
            </a:r>
          </a:p>
        </p:txBody>
      </p:sp>
      <p:sp>
        <p:nvSpPr>
          <p:cNvPr id="13" name="Rectangle: Single Corner Snipped 12">
            <a:extLst>
              <a:ext uri="{FF2B5EF4-FFF2-40B4-BE49-F238E27FC236}">
                <a16:creationId xmlns:a16="http://schemas.microsoft.com/office/drawing/2014/main" id="{EC6ED33C-91A6-40CB-886C-109E0FB1194A}"/>
              </a:ext>
            </a:extLst>
          </p:cNvPr>
          <p:cNvSpPr/>
          <p:nvPr userDrawn="1"/>
        </p:nvSpPr>
        <p:spPr>
          <a:xfrm rot="5400000">
            <a:off x="-284774" y="4354557"/>
            <a:ext cx="402622" cy="575189"/>
          </a:xfrm>
          <a:prstGeom prst="snip1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B84746-2D14-4A42-BA0D-242A3008C6AE}"/>
              </a:ext>
            </a:extLst>
          </p:cNvPr>
          <p:cNvSpPr txBox="1"/>
          <p:nvPr userDrawn="1"/>
        </p:nvSpPr>
        <p:spPr>
          <a:xfrm>
            <a:off x="151357" y="4842824"/>
            <a:ext cx="3064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7294F834-4E36-46CF-A633-4B5D9B93D858}" type="slidenum">
              <a:rPr lang="es-EC" sz="800" dirty="0" smtClean="0">
                <a:solidFill>
                  <a:schemeClr val="bg1"/>
                </a:solidFill>
              </a:rPr>
              <a:t>‹#›</a:t>
            </a:fld>
            <a:endParaRPr lang="es-EC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292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03" r:id="rId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66A1"/>
        </a:buClr>
        <a:buFont typeface="LucidaGrande" charset="0"/>
        <a:buChar char="▸"/>
        <a:defRPr sz="165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LucidaGrande" charset="0"/>
        <a:buChar char="-"/>
        <a:defRPr sz="135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Wingdings" charset="2"/>
        <a:buChar char="§"/>
        <a:defRPr sz="135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Courier New" charset="0"/>
        <a:buChar char="o"/>
        <a:defRPr sz="135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1C7A18CF-6C9E-4F1B-9105-639F3E23F8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859FD3-CFCD-43FA-B0D0-948AD00F3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Presentación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2027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483F2BB-B5F9-4A62-B6E0-A6B95C278A7B}"/>
              </a:ext>
            </a:extLst>
          </p:cNvPr>
          <p:cNvSpPr txBox="1"/>
          <p:nvPr/>
        </p:nvSpPr>
        <p:spPr>
          <a:xfrm>
            <a:off x="748102" y="1747210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5e-3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F263CDB-8A6E-4FC7-823F-C7BDBE1123C3}"/>
              </a:ext>
            </a:extLst>
          </p:cNvPr>
          <p:cNvCxnSpPr>
            <a:cxnSpLocks/>
            <a:stCxn id="8" idx="2"/>
          </p:cNvCxnSpPr>
          <p:nvPr/>
        </p:nvCxnSpPr>
        <p:spPr>
          <a:xfrm flipV="1">
            <a:off x="505450" y="2010957"/>
            <a:ext cx="810710" cy="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689ED7FB-4CC5-447D-9FE1-DECDD2F9EE6D}"/>
              </a:ext>
            </a:extLst>
          </p:cNvPr>
          <p:cNvGrpSpPr>
            <a:grpSpLocks/>
          </p:cNvGrpSpPr>
          <p:nvPr/>
        </p:nvGrpSpPr>
        <p:grpSpPr>
          <a:xfrm>
            <a:off x="199450" y="747519"/>
            <a:ext cx="612000" cy="1551438"/>
            <a:chOff x="1627632" y="772626"/>
            <a:chExt cx="612000" cy="1551438"/>
          </a:xfrm>
          <a:solidFill>
            <a:schemeClr val="accent1">
              <a:lumMod val="40000"/>
              <a:lumOff val="6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5D9A7B50-F80A-4898-8BF2-AAC94EAE722D}"/>
                    </a:ext>
                  </a:extLst>
                </p:cNvPr>
                <p:cNvSpPr txBox="1"/>
                <p:nvPr/>
              </p:nvSpPr>
              <p:spPr>
                <a:xfrm>
                  <a:off x="1627632" y="772626"/>
                  <a:ext cx="612000" cy="369332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txBody>
                <a:bodyPr wrap="none" rtlCol="0" anchor="ctr">
                  <a:no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C" b="0" i="1" dirty="0" smtClean="0">
                            <a:latin typeface="Cambria Math" panose="02040503050406030204" pitchFamily="18" charset="0"/>
                          </a:rPr>
                          <m:t>𝛼</m:t>
                        </m:r>
                      </m:oMath>
                    </m:oMathPara>
                  </a14:m>
                  <a:endParaRPr lang="es-EC" dirty="0"/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5D9A7B50-F80A-4898-8BF2-AAC94EAE72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7632" y="772626"/>
                  <a:ext cx="612000" cy="369332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s-EC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1DA8B25-DBE0-4F2B-A409-6EEDE95B83DD}"/>
                </a:ext>
              </a:extLst>
            </p:cNvPr>
            <p:cNvSpPr txBox="1"/>
            <p:nvPr/>
          </p:nvSpPr>
          <p:spPr>
            <a:xfrm>
              <a:off x="1627632" y="1173848"/>
              <a:ext cx="61200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>
                  <a:highlight>
                    <a:srgbClr val="FF0000"/>
                  </a:highlight>
                </a:rPr>
                <a:t>1e-5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DB1EA0-89EC-4448-928D-CB6E64BC3927}"/>
                </a:ext>
              </a:extLst>
            </p:cNvPr>
            <p:cNvSpPr txBox="1"/>
            <p:nvPr/>
          </p:nvSpPr>
          <p:spPr>
            <a:xfrm>
              <a:off x="1627632" y="1461254"/>
              <a:ext cx="61200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>
                  <a:highlight>
                    <a:srgbClr val="FF0000"/>
                  </a:highlight>
                </a:rPr>
                <a:t>1e-4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A0824DC-F39C-4BE6-A9E8-BA0422015896}"/>
                </a:ext>
              </a:extLst>
            </p:cNvPr>
            <p:cNvSpPr txBox="1"/>
            <p:nvPr/>
          </p:nvSpPr>
          <p:spPr>
            <a:xfrm>
              <a:off x="1627632" y="1748659"/>
              <a:ext cx="61200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1e-3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4B8EEFD-B5D0-4F33-B28F-FFC78BA287C3}"/>
                </a:ext>
              </a:extLst>
            </p:cNvPr>
            <p:cNvSpPr txBox="1"/>
            <p:nvPr/>
          </p:nvSpPr>
          <p:spPr>
            <a:xfrm>
              <a:off x="1627632" y="2036064"/>
              <a:ext cx="61200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1e-2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7B13BB8-16F4-413E-9EB0-CC181DC811E9}"/>
              </a:ext>
            </a:extLst>
          </p:cNvPr>
          <p:cNvGrpSpPr>
            <a:grpSpLocks/>
          </p:cNvGrpSpPr>
          <p:nvPr/>
        </p:nvGrpSpPr>
        <p:grpSpPr>
          <a:xfrm>
            <a:off x="1354524" y="747519"/>
            <a:ext cx="612000" cy="1551438"/>
            <a:chOff x="1627632" y="772626"/>
            <a:chExt cx="694420" cy="1551438"/>
          </a:xfrm>
          <a:solidFill>
            <a:schemeClr val="accent2">
              <a:lumMod val="40000"/>
              <a:lumOff val="6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F61DDF00-392D-42A9-A1EF-67B4CC795F93}"/>
                    </a:ext>
                  </a:extLst>
                </p:cNvPr>
                <p:cNvSpPr txBox="1"/>
                <p:nvPr/>
              </p:nvSpPr>
              <p:spPr>
                <a:xfrm>
                  <a:off x="1627632" y="772626"/>
                  <a:ext cx="694420" cy="369332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txBody>
                <a:bodyPr wrap="none" rtlCol="0" anchor="ctr">
                  <a:no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C" b="0" i="1" dirty="0" smtClean="0">
                            <a:latin typeface="Cambria Math" panose="02040503050406030204" pitchFamily="18" charset="0"/>
                          </a:rPr>
                          <m:t>𝛾</m:t>
                        </m:r>
                      </m:oMath>
                    </m:oMathPara>
                  </a14:m>
                  <a:endParaRPr lang="es-EC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F61DDF00-392D-42A9-A1EF-67B4CC795F9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7632" y="772626"/>
                  <a:ext cx="694420" cy="369332"/>
                </a:xfrm>
                <a:prstGeom prst="rect">
                  <a:avLst/>
                </a:prstGeom>
                <a:blipFill>
                  <a:blip r:embed="rId3"/>
                  <a:stretch>
                    <a:fillRect b="-3226"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s-EC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17A76F1-0525-4937-8AEC-0A25DB80C522}"/>
                </a:ext>
              </a:extLst>
            </p:cNvPr>
            <p:cNvSpPr txBox="1"/>
            <p:nvPr/>
          </p:nvSpPr>
          <p:spPr>
            <a:xfrm>
              <a:off x="1627632" y="1173848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0.01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71D345A-AAFC-4C13-BDBD-B3EA7E5EA8F5}"/>
                </a:ext>
              </a:extLst>
            </p:cNvPr>
            <p:cNvSpPr txBox="1"/>
            <p:nvPr/>
          </p:nvSpPr>
          <p:spPr>
            <a:xfrm>
              <a:off x="1627632" y="146125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0.33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BCCCFC8-E644-46C3-A3C5-ADF430F77AD0}"/>
                </a:ext>
              </a:extLst>
            </p:cNvPr>
            <p:cNvSpPr txBox="1"/>
            <p:nvPr/>
          </p:nvSpPr>
          <p:spPr>
            <a:xfrm>
              <a:off x="1627632" y="1748659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0.66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E4046D6-9852-42F6-97EE-28B39BCBC6A8}"/>
                </a:ext>
              </a:extLst>
            </p:cNvPr>
            <p:cNvSpPr txBox="1"/>
            <p:nvPr/>
          </p:nvSpPr>
          <p:spPr>
            <a:xfrm>
              <a:off x="1627632" y="203606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>
                  <a:highlight>
                    <a:srgbClr val="FF0000"/>
                  </a:highlight>
                </a:rPr>
                <a:t>1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8C33A70C-0768-4C4A-8DE4-4F998AEFDC2C}"/>
              </a:ext>
            </a:extLst>
          </p:cNvPr>
          <p:cNvSpPr txBox="1"/>
          <p:nvPr/>
        </p:nvSpPr>
        <p:spPr>
          <a:xfrm>
            <a:off x="1890986" y="1569923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0.66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19C5F26-BE66-49EF-B407-5C7742D01467}"/>
              </a:ext>
            </a:extLst>
          </p:cNvPr>
          <p:cNvSpPr txBox="1"/>
          <p:nvPr/>
        </p:nvSpPr>
        <p:spPr>
          <a:xfrm>
            <a:off x="3108682" y="186755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3567004-2F28-46F8-AC30-8DF7301C1BB3}"/>
              </a:ext>
            </a:extLst>
          </p:cNvPr>
          <p:cNvGrpSpPr>
            <a:grpSpLocks/>
          </p:cNvGrpSpPr>
          <p:nvPr/>
        </p:nvGrpSpPr>
        <p:grpSpPr>
          <a:xfrm>
            <a:off x="2509598" y="747519"/>
            <a:ext cx="612000" cy="1551438"/>
            <a:chOff x="1627632" y="772626"/>
            <a:chExt cx="694420" cy="1551438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20011D2-5610-4794-825B-9F7514850C35}"/>
                </a:ext>
              </a:extLst>
            </p:cNvPr>
            <p:cNvSpPr txBox="1"/>
            <p:nvPr/>
          </p:nvSpPr>
          <p:spPr>
            <a:xfrm>
              <a:off x="1627632" y="772626"/>
              <a:ext cx="694420" cy="3693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EC" sz="1400" dirty="0"/>
                <a:t>n-step</a:t>
              </a:r>
              <a:br>
                <a:rPr lang="es-EC" sz="1400" dirty="0"/>
              </a:br>
              <a:r>
                <a:rPr lang="es-EC" sz="1400" dirty="0"/>
                <a:t>TD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02467A-937B-45D5-A239-CFC6E892F9D0}"/>
                </a:ext>
              </a:extLst>
            </p:cNvPr>
            <p:cNvSpPr txBox="1"/>
            <p:nvPr/>
          </p:nvSpPr>
          <p:spPr>
            <a:xfrm>
              <a:off x="1627632" y="1173848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8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584F19E-0A76-4ECD-9AA0-A6C294D94246}"/>
                </a:ext>
              </a:extLst>
            </p:cNvPr>
            <p:cNvSpPr txBox="1"/>
            <p:nvPr/>
          </p:nvSpPr>
          <p:spPr>
            <a:xfrm>
              <a:off x="1627632" y="146125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6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D00FAD5-E684-497C-A2C3-20DE82F3D353}"/>
                </a:ext>
              </a:extLst>
            </p:cNvPr>
            <p:cNvSpPr txBox="1"/>
            <p:nvPr/>
          </p:nvSpPr>
          <p:spPr>
            <a:xfrm>
              <a:off x="1627632" y="1748659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4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CA5096C-30E4-461E-AB1A-10E3C578C888}"/>
                </a:ext>
              </a:extLst>
            </p:cNvPr>
            <p:cNvSpPr txBox="1"/>
            <p:nvPr/>
          </p:nvSpPr>
          <p:spPr>
            <a:xfrm>
              <a:off x="1627632" y="203606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1</a:t>
              </a:r>
            </a:p>
          </p:txBody>
        </p:sp>
      </p:grp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3B4EB42-0E76-4F55-BF2A-2EC898518E73}"/>
              </a:ext>
            </a:extLst>
          </p:cNvPr>
          <p:cNvCxnSpPr>
            <a:cxnSpLocks/>
            <a:stCxn id="17" idx="3"/>
            <a:endCxn id="33" idx="1"/>
          </p:cNvCxnSpPr>
          <p:nvPr/>
        </p:nvCxnSpPr>
        <p:spPr>
          <a:xfrm>
            <a:off x="1966524" y="1867552"/>
            <a:ext cx="5430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A3DE823-28E8-44DB-8E2E-30CB83677B9C}"/>
              </a:ext>
            </a:extLst>
          </p:cNvPr>
          <p:cNvGrpSpPr>
            <a:grpSpLocks/>
          </p:cNvGrpSpPr>
          <p:nvPr/>
        </p:nvGrpSpPr>
        <p:grpSpPr>
          <a:xfrm>
            <a:off x="3664672" y="747519"/>
            <a:ext cx="612000" cy="1551438"/>
            <a:chOff x="1627632" y="772626"/>
            <a:chExt cx="694420" cy="1551438"/>
          </a:xfrm>
          <a:solidFill>
            <a:schemeClr val="accent2">
              <a:lumMod val="60000"/>
              <a:lumOff val="4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32BA4341-66F8-4032-A23D-DF21B4634D23}"/>
                    </a:ext>
                  </a:extLst>
                </p:cNvPr>
                <p:cNvSpPr txBox="1"/>
                <p:nvPr/>
              </p:nvSpPr>
              <p:spPr>
                <a:xfrm>
                  <a:off x="1627632" y="772626"/>
                  <a:ext cx="694420" cy="369332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txBody>
                <a:bodyPr wrap="none" rtlCol="0" anchor="ctr">
                  <a:no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C" b="0" i="1" dirty="0" smtClean="0">
                            <a:latin typeface="Cambria Math" panose="02040503050406030204" pitchFamily="18" charset="0"/>
                          </a:rPr>
                          <m:t>𝛾</m:t>
                        </m:r>
                      </m:oMath>
                    </m:oMathPara>
                  </a14:m>
                  <a:endParaRPr lang="es-EC" dirty="0"/>
                </a:p>
              </p:txBody>
            </p:sp>
          </mc:Choice>
          <mc:Fallback xmlns="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32BA4341-66F8-4032-A23D-DF21B4634D2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7632" y="772626"/>
                  <a:ext cx="694420" cy="369332"/>
                </a:xfrm>
                <a:prstGeom prst="rect">
                  <a:avLst/>
                </a:prstGeom>
                <a:blipFill>
                  <a:blip r:embed="rId4"/>
                  <a:stretch>
                    <a:fillRect b="-3226"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s-EC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CD0C2BB-3946-4222-83FA-B85040B36A82}"/>
                </a:ext>
              </a:extLst>
            </p:cNvPr>
            <p:cNvSpPr txBox="1"/>
            <p:nvPr/>
          </p:nvSpPr>
          <p:spPr>
            <a:xfrm>
              <a:off x="1627632" y="1173848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0.01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D32267F-E3DE-432F-B21D-144830A5F154}"/>
                </a:ext>
              </a:extLst>
            </p:cNvPr>
            <p:cNvSpPr txBox="1"/>
            <p:nvPr/>
          </p:nvSpPr>
          <p:spPr>
            <a:xfrm>
              <a:off x="1627632" y="146125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0.33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2BC92BD-9AB4-4386-88A1-7F105B2EC709}"/>
                </a:ext>
              </a:extLst>
            </p:cNvPr>
            <p:cNvSpPr txBox="1"/>
            <p:nvPr/>
          </p:nvSpPr>
          <p:spPr>
            <a:xfrm>
              <a:off x="1627632" y="1748659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0.66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0FF755F-832F-4B9F-B38A-17889F196DD6}"/>
                </a:ext>
              </a:extLst>
            </p:cNvPr>
            <p:cNvSpPr txBox="1"/>
            <p:nvPr/>
          </p:nvSpPr>
          <p:spPr>
            <a:xfrm>
              <a:off x="1627632" y="203606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>
                  <a:highlight>
                    <a:srgbClr val="FFFF00"/>
                  </a:highlight>
                </a:rPr>
                <a:t>1</a:t>
              </a:r>
              <a:r>
                <a:rPr lang="es-EC" baseline="30000" dirty="0">
                  <a:highlight>
                    <a:srgbClr val="FFFF00"/>
                  </a:highlight>
                </a:rPr>
                <a:t>?</a:t>
              </a:r>
            </a:p>
          </p:txBody>
        </p:sp>
      </p:grp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1BF67F4-EA8F-4180-BCFE-D17C126D9A71}"/>
              </a:ext>
            </a:extLst>
          </p:cNvPr>
          <p:cNvCxnSpPr>
            <a:cxnSpLocks/>
            <a:stCxn id="34" idx="3"/>
            <a:endCxn id="45" idx="1"/>
          </p:cNvCxnSpPr>
          <p:nvPr/>
        </p:nvCxnSpPr>
        <p:spPr>
          <a:xfrm>
            <a:off x="3121598" y="2154957"/>
            <a:ext cx="5430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4D82DBC-23F8-4E34-80CA-513320DAC449}"/>
              </a:ext>
            </a:extLst>
          </p:cNvPr>
          <p:cNvGrpSpPr>
            <a:grpSpLocks/>
          </p:cNvGrpSpPr>
          <p:nvPr/>
        </p:nvGrpSpPr>
        <p:grpSpPr>
          <a:xfrm>
            <a:off x="4819746" y="747519"/>
            <a:ext cx="612000" cy="1551438"/>
            <a:chOff x="1627632" y="772626"/>
            <a:chExt cx="694420" cy="1551438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1D693B5-9218-45E9-9E98-715DEACA2CDF}"/>
                </a:ext>
              </a:extLst>
            </p:cNvPr>
            <p:cNvSpPr txBox="1"/>
            <p:nvPr/>
          </p:nvSpPr>
          <p:spPr>
            <a:xfrm>
              <a:off x="1627632" y="772626"/>
              <a:ext cx="694420" cy="3693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EC" sz="1400" dirty="0" err="1"/>
                <a:t>Batch</a:t>
              </a:r>
              <a:br>
                <a:rPr lang="es-EC" sz="1400" dirty="0"/>
              </a:br>
              <a:r>
                <a:rPr lang="es-EC" sz="1400" dirty="0"/>
                <a:t>size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8EE8D47-90EE-446C-B019-8AD421EC9A61}"/>
                </a:ext>
              </a:extLst>
            </p:cNvPr>
            <p:cNvSpPr txBox="1"/>
            <p:nvPr/>
          </p:nvSpPr>
          <p:spPr>
            <a:xfrm>
              <a:off x="1627632" y="1173848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256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11DB3F8-5646-49DD-87C1-65A848DFD6D1}"/>
                </a:ext>
              </a:extLst>
            </p:cNvPr>
            <p:cNvSpPr txBox="1"/>
            <p:nvPr/>
          </p:nvSpPr>
          <p:spPr>
            <a:xfrm>
              <a:off x="1627632" y="146125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sz="1600" dirty="0"/>
                <a:t>1024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25E23A6-3D38-48BC-8AE8-AE123B69D6D4}"/>
                </a:ext>
              </a:extLst>
            </p:cNvPr>
            <p:cNvSpPr txBox="1"/>
            <p:nvPr/>
          </p:nvSpPr>
          <p:spPr>
            <a:xfrm>
              <a:off x="1627632" y="1748659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sz="1600" dirty="0"/>
                <a:t>2048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2ED5774-DA44-49ED-8604-FCBE5DB9FBC8}"/>
                </a:ext>
              </a:extLst>
            </p:cNvPr>
            <p:cNvSpPr txBox="1"/>
            <p:nvPr/>
          </p:nvSpPr>
          <p:spPr>
            <a:xfrm>
              <a:off x="1627632" y="203606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sz="1600" dirty="0"/>
                <a:t>4096</a:t>
              </a: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F749C7F-0C19-43A7-8DFE-D125C70F0C61}"/>
              </a:ext>
            </a:extLst>
          </p:cNvPr>
          <p:cNvCxnSpPr>
            <a:cxnSpLocks/>
            <a:stCxn id="65" idx="0"/>
          </p:cNvCxnSpPr>
          <p:nvPr/>
        </p:nvCxnSpPr>
        <p:spPr>
          <a:xfrm>
            <a:off x="6280820" y="1723552"/>
            <a:ext cx="8347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6411533-C75A-45E9-890F-D34FDB49F9F5}"/>
              </a:ext>
            </a:extLst>
          </p:cNvPr>
          <p:cNvCxnSpPr>
            <a:cxnSpLocks/>
            <a:stCxn id="45" idx="3"/>
            <a:endCxn id="55" idx="1"/>
          </p:cNvCxnSpPr>
          <p:nvPr/>
        </p:nvCxnSpPr>
        <p:spPr>
          <a:xfrm>
            <a:off x="4276672" y="2154957"/>
            <a:ext cx="5430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7DFE5F1A-0D19-4926-BE33-55D825F4D414}"/>
              </a:ext>
            </a:extLst>
          </p:cNvPr>
          <p:cNvSpPr txBox="1"/>
          <p:nvPr/>
        </p:nvSpPr>
        <p:spPr>
          <a:xfrm>
            <a:off x="4217559" y="186755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0.99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9EB1801-9612-4DE8-A10E-BD43F245C608}"/>
              </a:ext>
            </a:extLst>
          </p:cNvPr>
          <p:cNvGrpSpPr>
            <a:grpSpLocks/>
          </p:cNvGrpSpPr>
          <p:nvPr/>
        </p:nvGrpSpPr>
        <p:grpSpPr>
          <a:xfrm>
            <a:off x="5974820" y="747519"/>
            <a:ext cx="612000" cy="1551438"/>
            <a:chOff x="1627632" y="772626"/>
            <a:chExt cx="694420" cy="1551438"/>
          </a:xfrm>
          <a:solidFill>
            <a:schemeClr val="bg1">
              <a:lumMod val="85000"/>
            </a:schemeClr>
          </a:solidFill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2C112182-7D81-4DC3-B952-19467869A2F0}"/>
                </a:ext>
              </a:extLst>
            </p:cNvPr>
            <p:cNvSpPr txBox="1"/>
            <p:nvPr/>
          </p:nvSpPr>
          <p:spPr>
            <a:xfrm>
              <a:off x="1627632" y="772626"/>
              <a:ext cx="694420" cy="3693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EC" sz="1200" dirty="0"/>
                <a:t># </a:t>
              </a:r>
              <a:r>
                <a:rPr lang="es-EC" sz="1200" dirty="0" err="1"/>
                <a:t>neurons</a:t>
              </a:r>
              <a:endParaRPr lang="es-EC" sz="12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C7C0BCC-01BA-45DC-972C-7D3539665550}"/>
                </a:ext>
              </a:extLst>
            </p:cNvPr>
            <p:cNvSpPr txBox="1"/>
            <p:nvPr/>
          </p:nvSpPr>
          <p:spPr>
            <a:xfrm>
              <a:off x="1627632" y="1173848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4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39F6A56-7D1A-4C6F-8A4E-391810B7C6C4}"/>
                </a:ext>
              </a:extLst>
            </p:cNvPr>
            <p:cNvSpPr txBox="1"/>
            <p:nvPr/>
          </p:nvSpPr>
          <p:spPr>
            <a:xfrm>
              <a:off x="1627632" y="146125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8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1D649CC-1665-4D01-9799-0B07937DD167}"/>
                </a:ext>
              </a:extLst>
            </p:cNvPr>
            <p:cNvSpPr txBox="1"/>
            <p:nvPr/>
          </p:nvSpPr>
          <p:spPr>
            <a:xfrm>
              <a:off x="1627632" y="1748659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32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0B8840F-4FBA-405C-953E-23D8DC8B933D}"/>
                </a:ext>
              </a:extLst>
            </p:cNvPr>
            <p:cNvSpPr txBox="1"/>
            <p:nvPr/>
          </p:nvSpPr>
          <p:spPr>
            <a:xfrm>
              <a:off x="1627632" y="203606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>
                  <a:highlight>
                    <a:srgbClr val="FF0000"/>
                  </a:highlight>
                </a:rPr>
                <a:t>64</a:t>
              </a:r>
              <a:r>
                <a:rPr lang="es-EC" baseline="30000" dirty="0">
                  <a:highlight>
                    <a:srgbClr val="FF0000"/>
                  </a:highlight>
                </a:rPr>
                <a:t>+</a:t>
              </a:r>
            </a:p>
          </p:txBody>
        </p: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7D493C9-8AF1-4E8C-8D6B-D27B8710A127}"/>
              </a:ext>
            </a:extLst>
          </p:cNvPr>
          <p:cNvCxnSpPr>
            <a:cxnSpLocks/>
            <a:stCxn id="53" idx="3"/>
            <a:endCxn id="64" idx="1"/>
          </p:cNvCxnSpPr>
          <p:nvPr/>
        </p:nvCxnSpPr>
        <p:spPr>
          <a:xfrm>
            <a:off x="5431746" y="1580147"/>
            <a:ext cx="5430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EA2BDC9-E49A-4887-8FAF-273265E38A52}"/>
              </a:ext>
            </a:extLst>
          </p:cNvPr>
          <p:cNvSpPr txBox="1"/>
          <p:nvPr/>
        </p:nvSpPr>
        <p:spPr>
          <a:xfrm>
            <a:off x="5374122" y="1314742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dirty="0"/>
              <a:t>1024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8B933E6-3942-41D0-8F83-0D53A1E2E0A0}"/>
              </a:ext>
            </a:extLst>
          </p:cNvPr>
          <p:cNvGrpSpPr>
            <a:grpSpLocks/>
          </p:cNvGrpSpPr>
          <p:nvPr/>
        </p:nvGrpSpPr>
        <p:grpSpPr>
          <a:xfrm>
            <a:off x="7129894" y="747519"/>
            <a:ext cx="612000" cy="1551438"/>
            <a:chOff x="1627632" y="772626"/>
            <a:chExt cx="694420" cy="1551438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08FC843-DF4A-4309-AD45-258EF6C12AE4}"/>
                </a:ext>
              </a:extLst>
            </p:cNvPr>
            <p:cNvSpPr txBox="1"/>
            <p:nvPr/>
          </p:nvSpPr>
          <p:spPr>
            <a:xfrm>
              <a:off x="1627632" y="772626"/>
              <a:ext cx="694420" cy="3693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EC" sz="1200" dirty="0" err="1"/>
                <a:t>Act</a:t>
              </a:r>
              <a:r>
                <a:rPr lang="es-EC" sz="1200" dirty="0"/>
                <a:t>. </a:t>
              </a:r>
              <a:r>
                <a:rPr lang="es-EC" sz="1200" dirty="0" err="1"/>
                <a:t>fcn</a:t>
              </a:r>
              <a:endParaRPr lang="es-EC" sz="120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CBC3B0D8-BE9E-4D8E-AB67-2EEC00DEECE5}"/>
                </a:ext>
              </a:extLst>
            </p:cNvPr>
            <p:cNvSpPr txBox="1"/>
            <p:nvPr/>
          </p:nvSpPr>
          <p:spPr>
            <a:xfrm>
              <a:off x="1627632" y="1173848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 err="1"/>
                <a:t>elu</a:t>
              </a:r>
              <a:endParaRPr lang="es-EC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CE4C90A-3110-4EC6-964F-EAB0C9D48895}"/>
                </a:ext>
              </a:extLst>
            </p:cNvPr>
            <p:cNvSpPr txBox="1"/>
            <p:nvPr/>
          </p:nvSpPr>
          <p:spPr>
            <a:xfrm>
              <a:off x="1627632" y="146125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sz="1600" dirty="0" err="1"/>
                <a:t>leaky</a:t>
              </a:r>
              <a:endParaRPr lang="es-EC" sz="1600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431D618-E0B5-442B-A8D0-582B6D29EB84}"/>
                </a:ext>
              </a:extLst>
            </p:cNvPr>
            <p:cNvSpPr txBox="1"/>
            <p:nvPr/>
          </p:nvSpPr>
          <p:spPr>
            <a:xfrm>
              <a:off x="1627632" y="1748659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sz="1400" dirty="0" err="1">
                  <a:highlight>
                    <a:srgbClr val="FF0000"/>
                  </a:highlight>
                </a:rPr>
                <a:t>swish</a:t>
              </a:r>
              <a:endParaRPr lang="es-EC" sz="1400" dirty="0">
                <a:highlight>
                  <a:srgbClr val="FF0000"/>
                </a:highlight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AC688DD-2611-41B9-B1FA-4FDBC11C58DD}"/>
                </a:ext>
              </a:extLst>
            </p:cNvPr>
            <p:cNvSpPr txBox="1"/>
            <p:nvPr/>
          </p:nvSpPr>
          <p:spPr>
            <a:xfrm>
              <a:off x="1627632" y="203606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 err="1"/>
                <a:t>tanh</a:t>
              </a:r>
              <a:endParaRPr lang="es-EC" dirty="0"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5EBDBABE-49CD-412D-9068-E15E24DE137B}"/>
              </a:ext>
            </a:extLst>
          </p:cNvPr>
          <p:cNvSpPr txBox="1"/>
          <p:nvPr/>
        </p:nvSpPr>
        <p:spPr>
          <a:xfrm>
            <a:off x="6517892" y="143785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10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A93775ED-FA10-47A2-AC91-DBE30E8DBCB8}"/>
              </a:ext>
            </a:extLst>
          </p:cNvPr>
          <p:cNvGrpSpPr>
            <a:grpSpLocks/>
          </p:cNvGrpSpPr>
          <p:nvPr/>
        </p:nvGrpSpPr>
        <p:grpSpPr>
          <a:xfrm>
            <a:off x="8284966" y="747519"/>
            <a:ext cx="694420" cy="1551438"/>
            <a:chOff x="1627632" y="772626"/>
            <a:chExt cx="694420" cy="1551438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64E477C-89E3-4AA1-9160-E6B6E5D94E89}"/>
                </a:ext>
              </a:extLst>
            </p:cNvPr>
            <p:cNvSpPr txBox="1"/>
            <p:nvPr/>
          </p:nvSpPr>
          <p:spPr>
            <a:xfrm>
              <a:off x="1627632" y="772626"/>
              <a:ext cx="694420" cy="3693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EC" sz="1200" dirty="0"/>
                <a:t># capas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4143B01A-BB70-48D7-A5D0-F9D07AC6D154}"/>
                </a:ext>
              </a:extLst>
            </p:cNvPr>
            <p:cNvSpPr txBox="1"/>
            <p:nvPr/>
          </p:nvSpPr>
          <p:spPr>
            <a:xfrm>
              <a:off x="1627632" y="1173848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1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A7D15818-53B3-4B34-AB32-3BD447A531A3}"/>
                </a:ext>
              </a:extLst>
            </p:cNvPr>
            <p:cNvSpPr txBox="1"/>
            <p:nvPr/>
          </p:nvSpPr>
          <p:spPr>
            <a:xfrm>
              <a:off x="1627632" y="146125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3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316C74D-0899-4E2F-BE55-B9A12AD210F1}"/>
                </a:ext>
              </a:extLst>
            </p:cNvPr>
            <p:cNvSpPr txBox="1"/>
            <p:nvPr/>
          </p:nvSpPr>
          <p:spPr>
            <a:xfrm>
              <a:off x="1627632" y="1748659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sz="1600" dirty="0"/>
                <a:t>4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48489C6-E6A3-4819-9898-232A2D2425A4}"/>
                </a:ext>
              </a:extLst>
            </p:cNvPr>
            <p:cNvSpPr txBox="1"/>
            <p:nvPr/>
          </p:nvSpPr>
          <p:spPr>
            <a:xfrm>
              <a:off x="1627632" y="2036064"/>
              <a:ext cx="694420" cy="28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s-EC" dirty="0"/>
                <a:t>5</a:t>
              </a:r>
            </a:p>
          </p:txBody>
        </p:sp>
      </p:grp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43ACFF5C-ABCD-42D2-BD75-605A0ED7588B}"/>
              </a:ext>
            </a:extLst>
          </p:cNvPr>
          <p:cNvCxnSpPr>
            <a:cxnSpLocks/>
            <a:stCxn id="74" idx="3"/>
            <a:endCxn id="84" idx="1"/>
          </p:cNvCxnSpPr>
          <p:nvPr/>
        </p:nvCxnSpPr>
        <p:spPr>
          <a:xfrm>
            <a:off x="7741894" y="932185"/>
            <a:ext cx="543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EFCD7221-EAD3-4898-9821-474E10F56204}"/>
              </a:ext>
            </a:extLst>
          </p:cNvPr>
          <p:cNvSpPr txBox="1"/>
          <p:nvPr/>
        </p:nvSpPr>
        <p:spPr>
          <a:xfrm>
            <a:off x="7722136" y="635706"/>
            <a:ext cx="510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600" dirty="0" err="1"/>
              <a:t>relu</a:t>
            </a:r>
            <a:endParaRPr lang="es-EC" sz="16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65483F9C-AD1D-4394-B861-EC08BA8BCA3D}"/>
              </a:ext>
            </a:extLst>
          </p:cNvPr>
          <p:cNvSpPr txBox="1"/>
          <p:nvPr/>
        </p:nvSpPr>
        <p:spPr>
          <a:xfrm>
            <a:off x="-13940" y="4294960"/>
            <a:ext cx="31355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400" i="1" dirty="0">
                <a:highlight>
                  <a:srgbClr val="FF0000"/>
                </a:highlight>
              </a:rPr>
              <a:t>en rojo</a:t>
            </a:r>
            <a:r>
              <a:rPr lang="es-EC" sz="1400" i="1" dirty="0"/>
              <a:t> resultados notoriamente peores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65559360-9BCA-4C8F-9DED-1250485CDA18}"/>
              </a:ext>
            </a:extLst>
          </p:cNvPr>
          <p:cNvSpPr txBox="1"/>
          <p:nvPr/>
        </p:nvSpPr>
        <p:spPr>
          <a:xfrm>
            <a:off x="3266362" y="2487142"/>
            <a:ext cx="1706493" cy="30777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s-EC" sz="1400" dirty="0"/>
              <a:t>Salto abrupto a 4096</a:t>
            </a:r>
          </a:p>
        </p:txBody>
      </p:sp>
      <p:cxnSp>
        <p:nvCxnSpPr>
          <p:cNvPr id="103" name="Connector: Elbow 102">
            <a:extLst>
              <a:ext uri="{FF2B5EF4-FFF2-40B4-BE49-F238E27FC236}">
                <a16:creationId xmlns:a16="http://schemas.microsoft.com/office/drawing/2014/main" id="{34F685DD-0721-474A-9EAD-F4BF479D0373}"/>
              </a:ext>
            </a:extLst>
          </p:cNvPr>
          <p:cNvCxnSpPr>
            <a:cxnSpLocks/>
            <a:stCxn id="55" idx="2"/>
            <a:endCxn id="101" idx="3"/>
          </p:cNvCxnSpPr>
          <p:nvPr/>
        </p:nvCxnSpPr>
        <p:spPr>
          <a:xfrm rot="5400000">
            <a:off x="4878264" y="2393549"/>
            <a:ext cx="342074" cy="152891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991C10F-E096-4B3E-ACF0-B9878476BE3E}"/>
              </a:ext>
            </a:extLst>
          </p:cNvPr>
          <p:cNvSpPr txBox="1"/>
          <p:nvPr/>
        </p:nvSpPr>
        <p:spPr>
          <a:xfrm>
            <a:off x="3514470" y="2970707"/>
            <a:ext cx="2631554" cy="3077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s-EC" sz="1400" baseline="30000" dirty="0"/>
              <a:t>+</a:t>
            </a:r>
            <a:r>
              <a:rPr lang="es-EC" sz="1400" dirty="0"/>
              <a:t>Peor rendimiento no tan notable</a:t>
            </a:r>
          </a:p>
        </p:txBody>
      </p:sp>
      <p:cxnSp>
        <p:nvCxnSpPr>
          <p:cNvPr id="112" name="Connector: Elbow 111">
            <a:extLst>
              <a:ext uri="{FF2B5EF4-FFF2-40B4-BE49-F238E27FC236}">
                <a16:creationId xmlns:a16="http://schemas.microsoft.com/office/drawing/2014/main" id="{36765D3F-5DB4-42DE-A46F-904D8C965877}"/>
              </a:ext>
            </a:extLst>
          </p:cNvPr>
          <p:cNvCxnSpPr>
            <a:cxnSpLocks/>
            <a:stCxn id="66" idx="2"/>
            <a:endCxn id="108" idx="3"/>
          </p:cNvCxnSpPr>
          <p:nvPr/>
        </p:nvCxnSpPr>
        <p:spPr>
          <a:xfrm rot="5400000">
            <a:off x="5800603" y="2644378"/>
            <a:ext cx="825639" cy="134796"/>
          </a:xfrm>
          <a:prstGeom prst="bentConnector2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3A5AAB08-1FFD-4444-8D24-70C32602AC99}"/>
              </a:ext>
            </a:extLst>
          </p:cNvPr>
          <p:cNvSpPr txBox="1"/>
          <p:nvPr/>
        </p:nvSpPr>
        <p:spPr>
          <a:xfrm>
            <a:off x="4297069" y="3454272"/>
            <a:ext cx="2881045" cy="523220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s-EC" sz="1400" dirty="0" err="1"/>
              <a:t>Swish</a:t>
            </a:r>
            <a:r>
              <a:rPr lang="es-EC" sz="1400" dirty="0"/>
              <a:t> usada en el ejemplo de Matlab</a:t>
            </a:r>
          </a:p>
          <a:p>
            <a:pPr algn="r"/>
            <a:r>
              <a:rPr lang="es-EC" sz="1400" dirty="0"/>
              <a:t>-Salida constante solo al abrir!</a:t>
            </a:r>
          </a:p>
        </p:txBody>
      </p:sp>
      <p:cxnSp>
        <p:nvCxnSpPr>
          <p:cNvPr id="118" name="Connector: Elbow 117">
            <a:extLst>
              <a:ext uri="{FF2B5EF4-FFF2-40B4-BE49-F238E27FC236}">
                <a16:creationId xmlns:a16="http://schemas.microsoft.com/office/drawing/2014/main" id="{913CA75A-A6DF-48A1-9D2B-79843E7C78E1}"/>
              </a:ext>
            </a:extLst>
          </p:cNvPr>
          <p:cNvCxnSpPr>
            <a:cxnSpLocks/>
            <a:stCxn id="78" idx="2"/>
            <a:endCxn id="117" idx="3"/>
          </p:cNvCxnSpPr>
          <p:nvPr/>
        </p:nvCxnSpPr>
        <p:spPr>
          <a:xfrm rot="5400000">
            <a:off x="6598542" y="2878529"/>
            <a:ext cx="1416925" cy="257780"/>
          </a:xfrm>
          <a:prstGeom prst="bentConnector2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E855A1BB-0698-4EEF-BCA7-9EE04222D3B3}"/>
              </a:ext>
            </a:extLst>
          </p:cNvPr>
          <p:cNvSpPr txBox="1"/>
          <p:nvPr/>
        </p:nvSpPr>
        <p:spPr>
          <a:xfrm>
            <a:off x="3982135" y="4153280"/>
            <a:ext cx="4495783" cy="523220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s-EC" sz="1400" dirty="0"/>
              <a:t># Neuronas escogido manteniendo mismo # de parámetros</a:t>
            </a:r>
          </a:p>
          <a:p>
            <a:pPr algn="r"/>
            <a:r>
              <a:rPr lang="es-EC" sz="1400" dirty="0"/>
              <a:t>*1500 parámetros</a:t>
            </a:r>
          </a:p>
        </p:txBody>
      </p:sp>
      <p:cxnSp>
        <p:nvCxnSpPr>
          <p:cNvPr id="132" name="Connector: Elbow 131">
            <a:extLst>
              <a:ext uri="{FF2B5EF4-FFF2-40B4-BE49-F238E27FC236}">
                <a16:creationId xmlns:a16="http://schemas.microsoft.com/office/drawing/2014/main" id="{4F619CB9-2035-4B43-8077-66AB005B6E5D}"/>
              </a:ext>
            </a:extLst>
          </p:cNvPr>
          <p:cNvCxnSpPr>
            <a:cxnSpLocks/>
            <a:stCxn id="88" idx="2"/>
            <a:endCxn id="130" idx="3"/>
          </p:cNvCxnSpPr>
          <p:nvPr/>
        </p:nvCxnSpPr>
        <p:spPr>
          <a:xfrm rot="5400000">
            <a:off x="7497081" y="3279794"/>
            <a:ext cx="2115933" cy="154258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6706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23CBF99-56CA-D4B0-B4D0-713D41BEF0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26264" y="0"/>
            <a:ext cx="8691472" cy="4725988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A634E-2007-9E7E-B4A6-EEC67E8942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 err="1"/>
              <a:t>Grad</a:t>
            </a:r>
            <a:r>
              <a:rPr lang="es-419" dirty="0"/>
              <a:t> error </a:t>
            </a:r>
            <a:r>
              <a:rPr lang="es-419" dirty="0" err="1"/>
              <a:t>with</a:t>
            </a:r>
            <a:r>
              <a:rPr lang="es-419" dirty="0"/>
              <a:t> </a:t>
            </a:r>
            <a:r>
              <a:rPr lang="es-419" dirty="0" err="1"/>
              <a:t>respect</a:t>
            </a:r>
            <a:r>
              <a:rPr lang="es-419" dirty="0"/>
              <a:t> to </a:t>
            </a:r>
            <a:r>
              <a:rPr lang="es-419" dirty="0" err="1"/>
              <a:t>calculated</a:t>
            </a:r>
            <a:r>
              <a:rPr lang="es-419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91288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E7FB49-E936-B241-844A-46D2B220B3F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26264" y="0"/>
            <a:ext cx="8691472" cy="4725988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35F6E-41B0-1F1D-7E0A-C117B6D5A7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No log </a:t>
            </a:r>
            <a:r>
              <a:rPr lang="es-419" dirty="0" err="1"/>
              <a:t>scale</a:t>
            </a:r>
            <a:r>
              <a:rPr lang="es-419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35795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00275CB-9CD6-E7B3-953D-E5AC1C08A9E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BD26F8-958B-336A-45DC-EF0CA849CF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Utilizando gradiente numérico</a:t>
            </a:r>
          </a:p>
        </p:txBody>
      </p:sp>
    </p:spTree>
    <p:extLst>
      <p:ext uri="{BB962C8B-B14F-4D97-AF65-F5344CB8AC3E}">
        <p14:creationId xmlns:p14="http://schemas.microsoft.com/office/powerpoint/2010/main" val="3454825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E480A2-9C42-FA69-F0F4-4CD79BD88B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0769" y="0"/>
            <a:ext cx="8742461" cy="4725988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551E36-490D-5033-6499-F2E347B9E2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 err="1"/>
              <a:t>Only</a:t>
            </a:r>
            <a:r>
              <a:rPr lang="es-419" dirty="0"/>
              <a:t> </a:t>
            </a:r>
            <a:r>
              <a:rPr lang="es-419" dirty="0" err="1"/>
              <a:t>numerical</a:t>
            </a:r>
            <a:r>
              <a:rPr lang="es-419" dirty="0"/>
              <a:t> </a:t>
            </a:r>
            <a:r>
              <a:rPr lang="es-419" dirty="0" err="1"/>
              <a:t>gradient</a:t>
            </a:r>
            <a:r>
              <a:rPr lang="es-419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07698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1CC315-182D-CF7D-58D0-5DB94DD67E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26264" y="0"/>
            <a:ext cx="8691472" cy="4725988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5EB6D7-0F78-8C61-FF86-33FFEB4515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915512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3737078"/>
      </p:ext>
    </p:extLst>
  </p:cSld>
  <p:clrMapOvr>
    <a:masterClrMapping/>
  </p:clrMapOvr>
</p:sld>
</file>

<file path=ppt/theme/theme1.xml><?xml version="1.0" encoding="utf-8"?>
<a:theme xmlns:a="http://schemas.openxmlformats.org/drawingml/2006/main" name="2_Theme 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ab" id="{CFC25635-5029-4D58-AD61-8CA7D4E0FD0C}" vid="{137B5AC1-6097-4641-8E81-36A01C77247A}"/>
    </a:ext>
  </a:extLst>
</a:theme>
</file>

<file path=ppt/theme/theme2.xml><?xml version="1.0" encoding="utf-8"?>
<a:theme xmlns:a="http://schemas.openxmlformats.org/drawingml/2006/main" name="Theme 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ab" id="{CFC25635-5029-4D58-AD61-8CA7D4E0FD0C}" vid="{993F78E6-8232-4C67-B978-C206C7640BFB}"/>
    </a:ext>
  </a:extLst>
</a:theme>
</file>

<file path=ppt/theme/theme3.xml><?xml version="1.0" encoding="utf-8"?>
<a:theme xmlns:a="http://schemas.openxmlformats.org/drawingml/2006/main" name="1_Theme 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>
        <a:normAutofit fontScale="85000" lnSpcReduction="20000"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lab" id="{CFC25635-5029-4D58-AD61-8CA7D4E0FD0C}" vid="{59411F89-59BD-42BD-A587-5E6AE69FC269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06FCD5101276146AFACC431A63E4F1A" ma:contentTypeVersion="6" ma:contentTypeDescription="Crear nuevo documento." ma:contentTypeScope="" ma:versionID="dfa5725ae43d4fc8592ae3ccb92050fd">
  <xsd:schema xmlns:xsd="http://www.w3.org/2001/XMLSchema" xmlns:xs="http://www.w3.org/2001/XMLSchema" xmlns:p="http://schemas.microsoft.com/office/2006/metadata/properties" xmlns:ns2="196425aa-8b3d-4720-9369-7f7ede02cebb" targetNamespace="http://schemas.microsoft.com/office/2006/metadata/properties" ma:root="true" ma:fieldsID="9f568fcb6783ae378d1b0d3fdd6df1c4" ns2:_="">
    <xsd:import namespace="196425aa-8b3d-4720-9369-7f7ede02ce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6425aa-8b3d-4720-9369-7f7ede02ce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B9A5DA6-3CF5-4156-AC3C-C2516721BB61}">
  <ds:schemaRefs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196425aa-8b3d-4720-9369-7f7ede02cebb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CD9B8F1-CB7E-463A-8278-E5CD98AA95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6425aa-8b3d-4720-9369-7f7ede02ce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E756EA9-C63B-48D8-BED1-97AFC4D63B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lab</Template>
  <TotalTime>5439</TotalTime>
  <Words>116</Words>
  <Application>Microsoft Office PowerPoint</Application>
  <PresentationFormat>On-screen Show (16:9)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Courier New</vt:lpstr>
      <vt:lpstr>LucidaGrande</vt:lpstr>
      <vt:lpstr>Route 159 SemiBold</vt:lpstr>
      <vt:lpstr>Wingdings</vt:lpstr>
      <vt:lpstr>2_Theme 1</vt:lpstr>
      <vt:lpstr>Theme 1</vt:lpstr>
      <vt:lpstr>1_Theme 1</vt:lpstr>
      <vt:lpstr>Presentación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</dc:title>
  <dc:creator>JONATHAN ALEJANDRO ZEA GUACHAMIN</dc:creator>
  <cp:lastModifiedBy>JONATHAN ALEJANDRO ZEA GUACHAMIN</cp:lastModifiedBy>
  <cp:revision>1</cp:revision>
  <dcterms:created xsi:type="dcterms:W3CDTF">2023-08-25T20:30:57Z</dcterms:created>
  <dcterms:modified xsi:type="dcterms:W3CDTF">2023-08-29T15:10:37Z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0x010100C06FCD5101276146AFACC431A63E4F1A</vt:lpwstr>
  </property>
  <property fmtid="{D5CDD505-2E9C-101B-9397-08002B2CF9AE}" pid="3" name="AuthorIds_UIVersion_7680">
    <vt:lpwstr>6</vt:lpwstr>
  </property>
</Properties>
</file>